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Lato" charset="1" panose="020F0502020204030203"/>
      <p:regular r:id="rId26"/>
    </p:embeddedFont>
    <p:embeddedFont>
      <p:font typeface="Lato Bold" charset="1" panose="020F0502020204030203"/>
      <p:regular r:id="rId27"/>
    </p:embeddedFont>
    <p:embeddedFont>
      <p:font typeface="Arimo Bold" charset="1" panose="020B0704020202020204"/>
      <p:regular r:id="rId28"/>
    </p:embeddedFont>
    <p:embeddedFont>
      <p:font typeface="Open Sans" charset="1" panose="020B0606030504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3.xml" Type="http://schemas.openxmlformats.org/officeDocument/2006/relationships/notesSlide"/><Relationship Id="rId31" Target="notesSlides/notesSlide4.xml" Type="http://schemas.openxmlformats.org/officeDocument/2006/relationships/notesSlide"/><Relationship Id="rId32" Target="notesSlides/notesSlide5.xml" Type="http://schemas.openxmlformats.org/officeDocument/2006/relationships/notesSlide"/><Relationship Id="rId33" Target="notesSlides/notesSlide6.xml" Type="http://schemas.openxmlformats.org/officeDocument/2006/relationships/notesSlide"/><Relationship Id="rId34" Target="notesSlides/notesSlide7.xml" Type="http://schemas.openxmlformats.org/officeDocument/2006/relationships/notesSlide"/><Relationship Id="rId35" Target="notesSlides/notesSlide8.xml" Type="http://schemas.openxmlformats.org/officeDocument/2006/relationships/notesSlide"/><Relationship Id="rId36" Target="fonts/font36.fntdata" Type="http://schemas.openxmlformats.org/officeDocument/2006/relationships/font"/><Relationship Id="rId37" Target="notesSlides/notesSlide9.xml" Type="http://schemas.openxmlformats.org/officeDocument/2006/relationships/notesSlide"/><Relationship Id="rId38" Target="notesSlides/notesSlide10.xml" Type="http://schemas.openxmlformats.org/officeDocument/2006/relationships/notesSlide"/><Relationship Id="rId39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2.xml" Type="http://schemas.openxmlformats.org/officeDocument/2006/relationships/notesSlide"/><Relationship Id="rId41" Target="notesSlides/notesSlide13.xml" Type="http://schemas.openxmlformats.org/officeDocument/2006/relationships/notesSlide"/><Relationship Id="rId42" Target="notesSlides/notesSlide14.xml" Type="http://schemas.openxmlformats.org/officeDocument/2006/relationships/notesSlide"/><Relationship Id="rId43" Target="notesSlides/notesSlide15.xml" Type="http://schemas.openxmlformats.org/officeDocument/2006/relationships/notesSlide"/><Relationship Id="rId44" Target="notesSlides/notesSlide16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2ª Milestone</a:t>
            </a:r>
          </a:p>
          <a:p>
            <a:r>
              <a:rPr lang="en-US"/>
              <a:t/>
            </a:r>
          </a:p>
          <a:p>
            <a:r>
              <a:rPr lang="en-US"/>
              <a:t>Elaboration Phase</a:t>
            </a:r>
          </a:p>
          <a:p>
            <a:r>
              <a:rPr lang="en-US"/>
              <a:t/>
            </a:r>
          </a:p>
          <a:p>
            <a:r>
              <a:rPr lang="en-US"/>
              <a:t>BotBlocker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Requisitos funcionais e não funcionais</a:t>
            </a:r>
          </a:p>
          <a:p>
            <a:r>
              <a:rPr lang="en-US"/>
              <a:t>Personas e cenários</a:t>
            </a:r>
          </a:p>
          <a:p>
            <a:r>
              <a:rPr lang="en-US"/>
              <a:t>Mockups</a:t>
            </a:r>
          </a:p>
          <a:p>
            <a:r>
              <a:rPr lang="en-US"/>
              <a:t>Arquitetura do sistema</a:t>
            </a:r>
          </a:p>
          <a:p>
            <a:r>
              <a:rPr lang="en-US"/>
              <a:t>Implementação: dockerização, BD, frontend e backend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Login</a:t>
            </a:r>
          </a:p>
          <a:p>
            <a:r>
              <a:rPr lang="en-US"/>
              <a:t>Bloqueio manual de perfis</a:t>
            </a:r>
          </a:p>
          <a:p>
            <a:r>
              <a:rPr lang="en-US"/>
              <a:t>Extração e bloqueio da timeline</a:t>
            </a:r>
          </a:p>
          <a:p>
            <a:r>
              <a:rPr lang="en-US"/>
              <a:t>Personal settings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Mockups</a:t>
            </a:r>
          </a:p>
          <a:p>
            <a:r>
              <a:rPr lang="en-US"/>
              <a:t/>
            </a:r>
          </a:p>
          <a:p>
            <a:r>
              <a:rPr lang="en-US"/>
              <a:t>extensão e website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Mockups</a:t>
            </a:r>
          </a:p>
          <a:p>
            <a:r>
              <a:rPr lang="en-US"/>
              <a:t/>
            </a:r>
          </a:p>
          <a:p>
            <a:r>
              <a:rPr lang="en-US"/>
              <a:t>extensão e website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ângela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presença de bots nas redes sociais</a:t>
            </a:r>
          </a:p>
          <a:p>
            <a:r>
              <a:rPr lang="en-US"/>
              <a:t/>
            </a:r>
          </a:p>
          <a:p>
            <a:r>
              <a:rPr lang="en-US"/>
              <a:t>website+extensão</a:t>
            </a:r>
          </a:p>
          <a:p>
            <a:r>
              <a:rPr lang="en-US"/>
              <a:t/>
            </a:r>
          </a:p>
          <a:p>
            <a:r>
              <a:rPr lang="en-US"/>
              <a:t>detectar e bloquear</a:t>
            </a:r>
          </a:p>
          <a:p>
            <a:r>
              <a:rPr lang="en-US"/>
              <a:t/>
            </a:r>
          </a:p>
          <a:p>
            <a:r>
              <a:rPr lang="en-US"/>
              <a:t>recolha de requisitos, arquitetura</a:t>
            </a:r>
          </a:p>
          <a:p>
            <a:r>
              <a:rPr lang="en-US"/>
              <a:t/>
            </a:r>
          </a:p>
          <a:p>
            <a:r>
              <a:rPr lang="en-US"/>
              <a:t>eficaz, fácil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viegas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joão carlos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joão carlos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viegas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viegas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Contexto do projeto - problema central</a:t>
            </a:r>
          </a:p>
          <a:p>
            <a:r>
              <a:rPr lang="en-US"/>
              <a:t>Objetivos claros</a:t>
            </a:r>
          </a:p>
          <a:p>
            <a:r>
              <a:rPr lang="en-US"/>
              <a:t>Estado da arte</a:t>
            </a:r>
          </a:p>
          <a:p>
            <a:r>
              <a:rPr lang="en-US"/>
              <a:t>Mockups</a:t>
            </a:r>
          </a:p>
          <a:p>
            <a:r>
              <a:rPr lang="en-US"/>
              <a:t>Repositório GitHub</a:t>
            </a:r>
          </a:p>
          <a:p>
            <a:r>
              <a:rPr lang="en-US"/>
              <a:t>Calendário do projeto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jpeg" Type="http://schemas.openxmlformats.org/officeDocument/2006/relationships/image"/><Relationship Id="rId13" Target="../media/image20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42.png" Type="http://schemas.openxmlformats.org/officeDocument/2006/relationships/image"/><Relationship Id="rId2" Target="../notesSlides/notesSlide9.xml" Type="http://schemas.openxmlformats.org/officeDocument/2006/relationships/notesSlide"/><Relationship Id="rId20" Target="../media/image43.png" Type="http://schemas.openxmlformats.org/officeDocument/2006/relationships/imag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jpeg" Type="http://schemas.openxmlformats.org/officeDocument/2006/relationships/image"/><Relationship Id="rId13" Target="../media/image20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42.png" Type="http://schemas.openxmlformats.org/officeDocument/2006/relationships/image"/><Relationship Id="rId2" Target="../notesSlides/notesSlide10.xml" Type="http://schemas.openxmlformats.org/officeDocument/2006/relationships/notesSlide"/><Relationship Id="rId20" Target="../media/image43.png" Type="http://schemas.openxmlformats.org/officeDocument/2006/relationships/imag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jpeg" Type="http://schemas.openxmlformats.org/officeDocument/2006/relationships/image"/><Relationship Id="rId13" Target="../media/image20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42.png" Type="http://schemas.openxmlformats.org/officeDocument/2006/relationships/image"/><Relationship Id="rId2" Target="../notesSlides/notesSlide11.xml" Type="http://schemas.openxmlformats.org/officeDocument/2006/relationships/notesSlide"/><Relationship Id="rId20" Target="../media/image43.png" Type="http://schemas.openxmlformats.org/officeDocument/2006/relationships/imag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jpeg" Type="http://schemas.openxmlformats.org/officeDocument/2006/relationships/image"/><Relationship Id="rId13" Target="../media/image20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4.jpeg" Type="http://schemas.openxmlformats.org/officeDocument/2006/relationships/image"/><Relationship Id="rId19" Target="../media/VAGmp4VwdaA.mp4" Type="http://schemas.openxmlformats.org/officeDocument/2006/relationships/video"/><Relationship Id="rId2" Target="../notesSlides/notesSlide12.xml" Type="http://schemas.openxmlformats.org/officeDocument/2006/relationships/notesSlide"/><Relationship Id="rId20" Target="../media/VAGmp4VwdaA.mp4" Type="http://schemas.microsoft.com/office/2007/relationships/media"/><Relationship Id="rId21" Target="../media/image41.png" Type="http://schemas.openxmlformats.org/officeDocument/2006/relationships/image"/><Relationship Id="rId22" Target="../media/image42.png" Type="http://schemas.openxmlformats.org/officeDocument/2006/relationships/imag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VAGn8HyOxrc.mp4" Type="http://schemas.openxmlformats.org/officeDocument/2006/relationships/video"/><Relationship Id="rId12" Target="../media/VAGn8HyOxrc.mp4" Type="http://schemas.microsoft.com/office/2007/relationships/media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18" Target="../media/image53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54.jpeg" Type="http://schemas.openxmlformats.org/officeDocument/2006/relationships/image"/><Relationship Id="rId12" Target="../media/VAGn8Nlp14M.mp4" Type="http://schemas.openxmlformats.org/officeDocument/2006/relationships/video"/><Relationship Id="rId13" Target="../media/VAGn8Nlp14M.mp4" Type="http://schemas.microsoft.com/office/2007/relationships/media"/><Relationship Id="rId14" Target="../media/image49.pn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18" Target="../media/image55.pn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14" Target="../media/image52.png" Type="http://schemas.openxmlformats.org/officeDocument/2006/relationships/image"/><Relationship Id="rId15" Target="../media/image55.png" Type="http://schemas.openxmlformats.org/officeDocument/2006/relationships/image"/><Relationship Id="rId16" Target="../media/image53.pn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https://botblocker-pi.github.io/Documentation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408066">
            <a:off x="-2226672" y="7954075"/>
            <a:ext cx="6168143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455334">
            <a:off x="-2691680" y="9207625"/>
            <a:ext cx="6722860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10296915">
            <a:off x="-1523010" y="9508675"/>
            <a:ext cx="15999920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9190315">
            <a:off x="5454458" y="10519325"/>
            <a:ext cx="8037184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904845">
            <a:off x="15754942" y="6600275"/>
            <a:ext cx="5360516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rot="4231306">
            <a:off x="16059243" y="7402375"/>
            <a:ext cx="2271714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rot="1176570">
            <a:off x="16429072" y="6278875"/>
            <a:ext cx="4461457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8556" y="4481746"/>
            <a:ext cx="17674890" cy="5436208"/>
          </a:xfrm>
          <a:custGeom>
            <a:avLst/>
            <a:gdLst/>
            <a:ahLst/>
            <a:cxnLst/>
            <a:rect r="r" b="b" t="t" l="l"/>
            <a:pathLst>
              <a:path h="5436208" w="17674890">
                <a:moveTo>
                  <a:pt x="0" y="0"/>
                </a:moveTo>
                <a:lnTo>
                  <a:pt x="17674890" y="0"/>
                </a:lnTo>
                <a:lnTo>
                  <a:pt x="17674890" y="5436208"/>
                </a:lnTo>
                <a:lnTo>
                  <a:pt x="0" y="5436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9144000" y="-780927"/>
            <a:ext cx="4465137" cy="4635987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flipH="true">
            <a:off x="13059100" y="-628527"/>
            <a:ext cx="702437" cy="3750013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539444" y="3556"/>
            <a:ext cx="17215804" cy="10180398"/>
          </a:xfrm>
          <a:custGeom>
            <a:avLst/>
            <a:gdLst/>
            <a:ahLst/>
            <a:cxnLst/>
            <a:rect r="r" b="b" t="t" l="l"/>
            <a:pathLst>
              <a:path h="10180398" w="17215804">
                <a:moveTo>
                  <a:pt x="0" y="0"/>
                </a:moveTo>
                <a:lnTo>
                  <a:pt x="17215804" y="0"/>
                </a:lnTo>
                <a:lnTo>
                  <a:pt x="17215804" y="10180398"/>
                </a:lnTo>
                <a:lnTo>
                  <a:pt x="0" y="10180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82203" y="5904987"/>
            <a:ext cx="8520000" cy="731400"/>
            <a:chOff x="0" y="0"/>
            <a:chExt cx="11360000" cy="97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60023" cy="975233"/>
            </a:xfrm>
            <a:custGeom>
              <a:avLst/>
              <a:gdLst/>
              <a:ahLst/>
              <a:cxnLst/>
              <a:rect r="r" b="b" t="t" l="l"/>
              <a:pathLst>
                <a:path h="975233" w="11360023">
                  <a:moveTo>
                    <a:pt x="0" y="0"/>
                  </a:moveTo>
                  <a:lnTo>
                    <a:pt x="11360023" y="0"/>
                  </a:lnTo>
                  <a:lnTo>
                    <a:pt x="11360023" y="975233"/>
                  </a:lnTo>
                  <a:lnTo>
                    <a:pt x="0" y="975233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1360000" cy="1041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16"/>
                </a:lnSpc>
              </a:pPr>
              <a:r>
                <a:rPr lang="en-US" sz="3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Your Voice Matters. Don’t Let AI Drown It Out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95322" y="2851425"/>
            <a:ext cx="11682879" cy="4584149"/>
          </a:xfrm>
          <a:custGeom>
            <a:avLst/>
            <a:gdLst/>
            <a:ahLst/>
            <a:cxnLst/>
            <a:rect r="r" b="b" t="t" l="l"/>
            <a:pathLst>
              <a:path h="4584149" w="11682879">
                <a:moveTo>
                  <a:pt x="0" y="0"/>
                </a:moveTo>
                <a:lnTo>
                  <a:pt x="11682879" y="0"/>
                </a:lnTo>
                <a:lnTo>
                  <a:pt x="11682879" y="4584150"/>
                </a:lnTo>
                <a:lnTo>
                  <a:pt x="0" y="4584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7215" r="0" b="-77638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227879" y="298173"/>
            <a:ext cx="5832241" cy="1461054"/>
            <a:chOff x="0" y="0"/>
            <a:chExt cx="7776322" cy="19480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167839"/>
              <a:ext cx="3164858" cy="1780233"/>
            </a:xfrm>
            <a:custGeom>
              <a:avLst/>
              <a:gdLst/>
              <a:ahLst/>
              <a:cxnLst/>
              <a:rect r="r" b="b" t="t" l="l"/>
              <a:pathLst>
                <a:path h="1780233" w="3164858">
                  <a:moveTo>
                    <a:pt x="0" y="0"/>
                  </a:moveTo>
                  <a:lnTo>
                    <a:pt x="3164858" y="0"/>
                  </a:lnTo>
                  <a:lnTo>
                    <a:pt x="3164858" y="1780232"/>
                  </a:lnTo>
                  <a:lnTo>
                    <a:pt x="0" y="1780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64858" y="0"/>
              <a:ext cx="4611464" cy="1948071"/>
            </a:xfrm>
            <a:custGeom>
              <a:avLst/>
              <a:gdLst/>
              <a:ahLst/>
              <a:cxnLst/>
              <a:rect r="r" b="b" t="t" l="l"/>
              <a:pathLst>
                <a:path h="1948071" w="4611464">
                  <a:moveTo>
                    <a:pt x="0" y="0"/>
                  </a:moveTo>
                  <a:lnTo>
                    <a:pt x="4611464" y="0"/>
                  </a:lnTo>
                  <a:lnTo>
                    <a:pt x="4611464" y="1948071"/>
                  </a:lnTo>
                  <a:lnTo>
                    <a:pt x="0" y="1948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14707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7565125"/>
            <a:ext cx="3285331" cy="20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Ângela Ribeiro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(109061)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João Santos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(110555)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João Viegas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(113144)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Hugo Castro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(113889)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b="true" sz="2400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Ana Rita Silva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(114220)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70768" y="7555600"/>
            <a:ext cx="3424714" cy="125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Advisors:</a:t>
            </a:r>
          </a:p>
          <a:p>
            <a:pPr algn="l">
              <a:lnSpc>
                <a:spcPts val="3312"/>
              </a:lnSpc>
            </a:pP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Prof. João Rafael Almeida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Vicente Barros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69426" y="6694832"/>
            <a:ext cx="1766253" cy="45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8"/>
              </a:lnSpc>
              <a:spcBef>
                <a:spcPct val="0"/>
              </a:spcBef>
            </a:pPr>
            <a:r>
              <a:rPr lang="en-US" b="true" sz="26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Milestone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609434" y="-363107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7348134" y="380243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9197263">
            <a:off x="-173789" y="370111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10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0904" y="26923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665715" y="27113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06804" y="27113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8328593" y="27304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0" y="0"/>
                </a:lnTo>
                <a:lnTo>
                  <a:pt x="2209200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7477681" y="2730428"/>
            <a:ext cx="1309330" cy="466344"/>
          </a:xfrm>
          <a:custGeom>
            <a:avLst/>
            <a:gdLst/>
            <a:ahLst/>
            <a:cxnLst/>
            <a:rect r="r" b="b" t="t" l="l"/>
            <a:pathLst>
              <a:path h="466344" w="1309330">
                <a:moveTo>
                  <a:pt x="0" y="0"/>
                </a:moveTo>
                <a:lnTo>
                  <a:pt x="1309329" y="0"/>
                </a:lnTo>
                <a:lnTo>
                  <a:pt x="1309329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8727" t="0" r="-38997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3787985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0" y="0"/>
                </a:lnTo>
                <a:lnTo>
                  <a:pt x="2209200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063075" y="27304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40184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6" y="0"/>
                </a:lnTo>
                <a:lnTo>
                  <a:pt x="1661846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68771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5" y="0"/>
                </a:lnTo>
                <a:lnTo>
                  <a:pt x="1661845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597385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6" y="0"/>
                </a:lnTo>
                <a:lnTo>
                  <a:pt x="1661846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13645" y="3429834"/>
            <a:ext cx="2239083" cy="3164781"/>
          </a:xfrm>
          <a:custGeom>
            <a:avLst/>
            <a:gdLst/>
            <a:ahLst/>
            <a:cxnLst/>
            <a:rect r="r" b="b" t="t" l="l"/>
            <a:pathLst>
              <a:path h="3164781" w="2239083">
                <a:moveTo>
                  <a:pt x="0" y="0"/>
                </a:moveTo>
                <a:lnTo>
                  <a:pt x="2239083" y="0"/>
                </a:lnTo>
                <a:lnTo>
                  <a:pt x="2239083" y="3164782"/>
                </a:lnTo>
                <a:lnTo>
                  <a:pt x="0" y="316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37304" y="6325398"/>
            <a:ext cx="3900640" cy="2983671"/>
            <a:chOff x="0" y="0"/>
            <a:chExt cx="5200853" cy="39782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301780" y="420276"/>
              <a:ext cx="4899073" cy="3557952"/>
            </a:xfrm>
            <a:custGeom>
              <a:avLst/>
              <a:gdLst/>
              <a:ahLst/>
              <a:cxnLst/>
              <a:rect r="r" b="b" t="t" l="l"/>
              <a:pathLst>
                <a:path h="3557952" w="4899073">
                  <a:moveTo>
                    <a:pt x="0" y="0"/>
                  </a:moveTo>
                  <a:lnTo>
                    <a:pt x="4899073" y="0"/>
                  </a:lnTo>
                  <a:lnTo>
                    <a:pt x="4899073" y="3557952"/>
                  </a:lnTo>
                  <a:lnTo>
                    <a:pt x="0" y="3557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33788" cy="1401558"/>
            </a:xfrm>
            <a:custGeom>
              <a:avLst/>
              <a:gdLst/>
              <a:ahLst/>
              <a:cxnLst/>
              <a:rect r="r" b="b" t="t" l="l"/>
              <a:pathLst>
                <a:path h="1401558" w="933788">
                  <a:moveTo>
                    <a:pt x="0" y="0"/>
                  </a:moveTo>
                  <a:lnTo>
                    <a:pt x="933788" y="0"/>
                  </a:lnTo>
                  <a:lnTo>
                    <a:pt x="933788" y="1401558"/>
                  </a:lnTo>
                  <a:lnTo>
                    <a:pt x="0" y="1401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966215" y="5387142"/>
            <a:ext cx="2645771" cy="1336114"/>
          </a:xfrm>
          <a:custGeom>
            <a:avLst/>
            <a:gdLst/>
            <a:ahLst/>
            <a:cxnLst/>
            <a:rect r="r" b="b" t="t" l="l"/>
            <a:pathLst>
              <a:path h="1336114" w="2645771">
                <a:moveTo>
                  <a:pt x="0" y="0"/>
                </a:moveTo>
                <a:lnTo>
                  <a:pt x="2645770" y="0"/>
                </a:lnTo>
                <a:lnTo>
                  <a:pt x="2645770" y="1336114"/>
                </a:lnTo>
                <a:lnTo>
                  <a:pt x="0" y="1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257077" y="3377747"/>
            <a:ext cx="1898426" cy="1765753"/>
          </a:xfrm>
          <a:custGeom>
            <a:avLst/>
            <a:gdLst/>
            <a:ahLst/>
            <a:cxnLst/>
            <a:rect r="r" b="b" t="t" l="l"/>
            <a:pathLst>
              <a:path h="1765753" w="1898426">
                <a:moveTo>
                  <a:pt x="0" y="0"/>
                </a:moveTo>
                <a:lnTo>
                  <a:pt x="1898426" y="0"/>
                </a:lnTo>
                <a:lnTo>
                  <a:pt x="1898426" y="1765753"/>
                </a:lnTo>
                <a:lnTo>
                  <a:pt x="0" y="1765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703333" y="4077818"/>
            <a:ext cx="2079338" cy="2484404"/>
          </a:xfrm>
          <a:custGeom>
            <a:avLst/>
            <a:gdLst/>
            <a:ahLst/>
            <a:cxnLst/>
            <a:rect r="r" b="b" t="t" l="l"/>
            <a:pathLst>
              <a:path h="2484404" w="2079338">
                <a:moveTo>
                  <a:pt x="0" y="0"/>
                </a:moveTo>
                <a:lnTo>
                  <a:pt x="2079338" y="0"/>
                </a:lnTo>
                <a:lnTo>
                  <a:pt x="2079338" y="2484404"/>
                </a:lnTo>
                <a:lnTo>
                  <a:pt x="0" y="2484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985764" y="6762247"/>
            <a:ext cx="2404720" cy="1593127"/>
          </a:xfrm>
          <a:custGeom>
            <a:avLst/>
            <a:gdLst/>
            <a:ahLst/>
            <a:cxnLst/>
            <a:rect r="r" b="b" t="t" l="l"/>
            <a:pathLst>
              <a:path h="1593127" w="2404720">
                <a:moveTo>
                  <a:pt x="0" y="0"/>
                </a:moveTo>
                <a:lnTo>
                  <a:pt x="2404720" y="0"/>
                </a:lnTo>
                <a:lnTo>
                  <a:pt x="2404720" y="1593127"/>
                </a:lnTo>
                <a:lnTo>
                  <a:pt x="0" y="1593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951499" y="3667523"/>
            <a:ext cx="2544662" cy="3795286"/>
          </a:xfrm>
          <a:custGeom>
            <a:avLst/>
            <a:gdLst/>
            <a:ahLst/>
            <a:cxnLst/>
            <a:rect r="r" b="b" t="t" l="l"/>
            <a:pathLst>
              <a:path h="3795286" w="2544662">
                <a:moveTo>
                  <a:pt x="0" y="0"/>
                </a:moveTo>
                <a:lnTo>
                  <a:pt x="2544662" y="0"/>
                </a:lnTo>
                <a:lnTo>
                  <a:pt x="2544662" y="3795286"/>
                </a:lnTo>
                <a:lnTo>
                  <a:pt x="0" y="37952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0000"/>
            </a:blip>
            <a:stretch>
              <a:fillRect l="0" t="0" r="-2407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237954" y="7582608"/>
            <a:ext cx="6136353" cy="2377837"/>
          </a:xfrm>
          <a:custGeom>
            <a:avLst/>
            <a:gdLst/>
            <a:ahLst/>
            <a:cxnLst/>
            <a:rect r="r" b="b" t="t" l="l"/>
            <a:pathLst>
              <a:path h="2377837" w="6136353">
                <a:moveTo>
                  <a:pt x="0" y="0"/>
                </a:moveTo>
                <a:lnTo>
                  <a:pt x="6136353" y="0"/>
                </a:lnTo>
                <a:lnTo>
                  <a:pt x="6136353" y="2377836"/>
                </a:lnTo>
                <a:lnTo>
                  <a:pt x="0" y="23778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190171" y="7465177"/>
            <a:ext cx="2353326" cy="2612698"/>
          </a:xfrm>
          <a:custGeom>
            <a:avLst/>
            <a:gdLst/>
            <a:ahLst/>
            <a:cxnLst/>
            <a:rect r="r" b="b" t="t" l="l"/>
            <a:pathLst>
              <a:path h="2612698" w="2353326">
                <a:moveTo>
                  <a:pt x="0" y="0"/>
                </a:moveTo>
                <a:lnTo>
                  <a:pt x="2353326" y="0"/>
                </a:lnTo>
                <a:lnTo>
                  <a:pt x="2353326" y="2612698"/>
                </a:lnTo>
                <a:lnTo>
                  <a:pt x="0" y="26126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886323" y="3395422"/>
            <a:ext cx="2028800" cy="1742063"/>
          </a:xfrm>
          <a:custGeom>
            <a:avLst/>
            <a:gdLst/>
            <a:ahLst/>
            <a:cxnLst/>
            <a:rect r="r" b="b" t="t" l="l"/>
            <a:pathLst>
              <a:path h="1742063" w="2028800">
                <a:moveTo>
                  <a:pt x="0" y="0"/>
                </a:moveTo>
                <a:lnTo>
                  <a:pt x="2028799" y="0"/>
                </a:lnTo>
                <a:lnTo>
                  <a:pt x="2028799" y="1742062"/>
                </a:lnTo>
                <a:lnTo>
                  <a:pt x="0" y="17420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568167" y="7392108"/>
            <a:ext cx="3528778" cy="584880"/>
          </a:xfrm>
          <a:custGeom>
            <a:avLst/>
            <a:gdLst/>
            <a:ahLst/>
            <a:cxnLst/>
            <a:rect r="r" b="b" t="t" l="l"/>
            <a:pathLst>
              <a:path h="584880" w="3528778">
                <a:moveTo>
                  <a:pt x="0" y="0"/>
                </a:moveTo>
                <a:lnTo>
                  <a:pt x="3528779" y="0"/>
                </a:lnTo>
                <a:lnTo>
                  <a:pt x="3528779" y="584880"/>
                </a:lnTo>
                <a:lnTo>
                  <a:pt x="0" y="5848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650043" y="3503798"/>
            <a:ext cx="6065334" cy="3854936"/>
          </a:xfrm>
          <a:custGeom>
            <a:avLst/>
            <a:gdLst/>
            <a:ahLst/>
            <a:cxnLst/>
            <a:rect r="r" b="b" t="t" l="l"/>
            <a:pathLst>
              <a:path h="3854936" w="6065334">
                <a:moveTo>
                  <a:pt x="0" y="0"/>
                </a:moveTo>
                <a:lnTo>
                  <a:pt x="6065335" y="0"/>
                </a:lnTo>
                <a:lnTo>
                  <a:pt x="6065335" y="3854935"/>
                </a:lnTo>
                <a:lnTo>
                  <a:pt x="0" y="385493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IMPLEMENTED FEATURES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21854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393134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64413" y="2036389"/>
            <a:ext cx="2083435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Checkpoint 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682711" y="2036389"/>
            <a:ext cx="2083435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Checkpoint 2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609434" y="-363107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7348134" y="380243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9197263">
            <a:off x="-173789" y="370111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0904" y="26923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665715" y="27113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06804" y="27113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8328593" y="27304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0" y="0"/>
                </a:lnTo>
                <a:lnTo>
                  <a:pt x="2209200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7477681" y="2730428"/>
            <a:ext cx="1309330" cy="466344"/>
          </a:xfrm>
          <a:custGeom>
            <a:avLst/>
            <a:gdLst/>
            <a:ahLst/>
            <a:cxnLst/>
            <a:rect r="r" b="b" t="t" l="l"/>
            <a:pathLst>
              <a:path h="466344" w="1309330">
                <a:moveTo>
                  <a:pt x="0" y="0"/>
                </a:moveTo>
                <a:lnTo>
                  <a:pt x="1309329" y="0"/>
                </a:lnTo>
                <a:lnTo>
                  <a:pt x="1309329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8727" t="0" r="-38997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3787985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0" y="0"/>
                </a:lnTo>
                <a:lnTo>
                  <a:pt x="2209200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063075" y="27304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40184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6" y="0"/>
                </a:lnTo>
                <a:lnTo>
                  <a:pt x="1661846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68771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5" y="0"/>
                </a:lnTo>
                <a:lnTo>
                  <a:pt x="1661845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597385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6" y="0"/>
                </a:lnTo>
                <a:lnTo>
                  <a:pt x="1661846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13645" y="3429834"/>
            <a:ext cx="2239083" cy="3164781"/>
          </a:xfrm>
          <a:custGeom>
            <a:avLst/>
            <a:gdLst/>
            <a:ahLst/>
            <a:cxnLst/>
            <a:rect r="r" b="b" t="t" l="l"/>
            <a:pathLst>
              <a:path h="3164781" w="2239083">
                <a:moveTo>
                  <a:pt x="0" y="0"/>
                </a:moveTo>
                <a:lnTo>
                  <a:pt x="2239083" y="0"/>
                </a:lnTo>
                <a:lnTo>
                  <a:pt x="2239083" y="3164782"/>
                </a:lnTo>
                <a:lnTo>
                  <a:pt x="0" y="316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37304" y="6325398"/>
            <a:ext cx="3900640" cy="2983671"/>
            <a:chOff x="0" y="0"/>
            <a:chExt cx="5200853" cy="39782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301780" y="420276"/>
              <a:ext cx="4899073" cy="3557952"/>
            </a:xfrm>
            <a:custGeom>
              <a:avLst/>
              <a:gdLst/>
              <a:ahLst/>
              <a:cxnLst/>
              <a:rect r="r" b="b" t="t" l="l"/>
              <a:pathLst>
                <a:path h="3557952" w="4899073">
                  <a:moveTo>
                    <a:pt x="0" y="0"/>
                  </a:moveTo>
                  <a:lnTo>
                    <a:pt x="4899073" y="0"/>
                  </a:lnTo>
                  <a:lnTo>
                    <a:pt x="4899073" y="3557952"/>
                  </a:lnTo>
                  <a:lnTo>
                    <a:pt x="0" y="3557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33788" cy="1401558"/>
            </a:xfrm>
            <a:custGeom>
              <a:avLst/>
              <a:gdLst/>
              <a:ahLst/>
              <a:cxnLst/>
              <a:rect r="r" b="b" t="t" l="l"/>
              <a:pathLst>
                <a:path h="1401558" w="933788">
                  <a:moveTo>
                    <a:pt x="0" y="0"/>
                  </a:moveTo>
                  <a:lnTo>
                    <a:pt x="933788" y="0"/>
                  </a:lnTo>
                  <a:lnTo>
                    <a:pt x="933788" y="1401558"/>
                  </a:lnTo>
                  <a:lnTo>
                    <a:pt x="0" y="1401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40000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966215" y="5387142"/>
            <a:ext cx="2645771" cy="1336114"/>
          </a:xfrm>
          <a:custGeom>
            <a:avLst/>
            <a:gdLst/>
            <a:ahLst/>
            <a:cxnLst/>
            <a:rect r="r" b="b" t="t" l="l"/>
            <a:pathLst>
              <a:path h="1336114" w="2645771">
                <a:moveTo>
                  <a:pt x="0" y="0"/>
                </a:moveTo>
                <a:lnTo>
                  <a:pt x="2645770" y="0"/>
                </a:lnTo>
                <a:lnTo>
                  <a:pt x="2645770" y="1336114"/>
                </a:lnTo>
                <a:lnTo>
                  <a:pt x="0" y="1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257077" y="3377747"/>
            <a:ext cx="1898426" cy="1765753"/>
          </a:xfrm>
          <a:custGeom>
            <a:avLst/>
            <a:gdLst/>
            <a:ahLst/>
            <a:cxnLst/>
            <a:rect r="r" b="b" t="t" l="l"/>
            <a:pathLst>
              <a:path h="1765753" w="1898426">
                <a:moveTo>
                  <a:pt x="0" y="0"/>
                </a:moveTo>
                <a:lnTo>
                  <a:pt x="1898426" y="0"/>
                </a:lnTo>
                <a:lnTo>
                  <a:pt x="1898426" y="1765753"/>
                </a:lnTo>
                <a:lnTo>
                  <a:pt x="0" y="1765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703333" y="4077818"/>
            <a:ext cx="2079338" cy="2484404"/>
          </a:xfrm>
          <a:custGeom>
            <a:avLst/>
            <a:gdLst/>
            <a:ahLst/>
            <a:cxnLst/>
            <a:rect r="r" b="b" t="t" l="l"/>
            <a:pathLst>
              <a:path h="2484404" w="2079338">
                <a:moveTo>
                  <a:pt x="0" y="0"/>
                </a:moveTo>
                <a:lnTo>
                  <a:pt x="2079338" y="0"/>
                </a:lnTo>
                <a:lnTo>
                  <a:pt x="2079338" y="2484404"/>
                </a:lnTo>
                <a:lnTo>
                  <a:pt x="0" y="2484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985764" y="6762247"/>
            <a:ext cx="2404720" cy="1593127"/>
          </a:xfrm>
          <a:custGeom>
            <a:avLst/>
            <a:gdLst/>
            <a:ahLst/>
            <a:cxnLst/>
            <a:rect r="r" b="b" t="t" l="l"/>
            <a:pathLst>
              <a:path h="1593127" w="2404720">
                <a:moveTo>
                  <a:pt x="0" y="0"/>
                </a:moveTo>
                <a:lnTo>
                  <a:pt x="2404720" y="0"/>
                </a:lnTo>
                <a:lnTo>
                  <a:pt x="2404720" y="1593127"/>
                </a:lnTo>
                <a:lnTo>
                  <a:pt x="0" y="1593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951499" y="3667523"/>
            <a:ext cx="2544662" cy="3795286"/>
          </a:xfrm>
          <a:custGeom>
            <a:avLst/>
            <a:gdLst/>
            <a:ahLst/>
            <a:cxnLst/>
            <a:rect r="r" b="b" t="t" l="l"/>
            <a:pathLst>
              <a:path h="3795286" w="2544662">
                <a:moveTo>
                  <a:pt x="0" y="0"/>
                </a:moveTo>
                <a:lnTo>
                  <a:pt x="2544662" y="0"/>
                </a:lnTo>
                <a:lnTo>
                  <a:pt x="2544662" y="3795286"/>
                </a:lnTo>
                <a:lnTo>
                  <a:pt x="0" y="37952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0000"/>
            </a:blip>
            <a:stretch>
              <a:fillRect l="0" t="0" r="-2407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237954" y="7582608"/>
            <a:ext cx="6136353" cy="2377837"/>
          </a:xfrm>
          <a:custGeom>
            <a:avLst/>
            <a:gdLst/>
            <a:ahLst/>
            <a:cxnLst/>
            <a:rect r="r" b="b" t="t" l="l"/>
            <a:pathLst>
              <a:path h="2377837" w="6136353">
                <a:moveTo>
                  <a:pt x="0" y="0"/>
                </a:moveTo>
                <a:lnTo>
                  <a:pt x="6136353" y="0"/>
                </a:lnTo>
                <a:lnTo>
                  <a:pt x="6136353" y="2377836"/>
                </a:lnTo>
                <a:lnTo>
                  <a:pt x="0" y="23778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190171" y="7465177"/>
            <a:ext cx="2353326" cy="2612698"/>
          </a:xfrm>
          <a:custGeom>
            <a:avLst/>
            <a:gdLst/>
            <a:ahLst/>
            <a:cxnLst/>
            <a:rect r="r" b="b" t="t" l="l"/>
            <a:pathLst>
              <a:path h="2612698" w="2353326">
                <a:moveTo>
                  <a:pt x="0" y="0"/>
                </a:moveTo>
                <a:lnTo>
                  <a:pt x="2353326" y="0"/>
                </a:lnTo>
                <a:lnTo>
                  <a:pt x="2353326" y="2612698"/>
                </a:lnTo>
                <a:lnTo>
                  <a:pt x="0" y="26126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886323" y="3395422"/>
            <a:ext cx="2028800" cy="1742063"/>
          </a:xfrm>
          <a:custGeom>
            <a:avLst/>
            <a:gdLst/>
            <a:ahLst/>
            <a:cxnLst/>
            <a:rect r="r" b="b" t="t" l="l"/>
            <a:pathLst>
              <a:path h="1742063" w="2028800">
                <a:moveTo>
                  <a:pt x="0" y="0"/>
                </a:moveTo>
                <a:lnTo>
                  <a:pt x="2028799" y="0"/>
                </a:lnTo>
                <a:lnTo>
                  <a:pt x="2028799" y="1742062"/>
                </a:lnTo>
                <a:lnTo>
                  <a:pt x="0" y="17420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568167" y="7392108"/>
            <a:ext cx="3528778" cy="584880"/>
          </a:xfrm>
          <a:custGeom>
            <a:avLst/>
            <a:gdLst/>
            <a:ahLst/>
            <a:cxnLst/>
            <a:rect r="r" b="b" t="t" l="l"/>
            <a:pathLst>
              <a:path h="584880" w="3528778">
                <a:moveTo>
                  <a:pt x="0" y="0"/>
                </a:moveTo>
                <a:lnTo>
                  <a:pt x="3528779" y="0"/>
                </a:lnTo>
                <a:lnTo>
                  <a:pt x="3528779" y="584880"/>
                </a:lnTo>
                <a:lnTo>
                  <a:pt x="0" y="5848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650043" y="3503798"/>
            <a:ext cx="6065334" cy="3854936"/>
          </a:xfrm>
          <a:custGeom>
            <a:avLst/>
            <a:gdLst/>
            <a:ahLst/>
            <a:cxnLst/>
            <a:rect r="r" b="b" t="t" l="l"/>
            <a:pathLst>
              <a:path h="3854936" w="6065334">
                <a:moveTo>
                  <a:pt x="0" y="0"/>
                </a:moveTo>
                <a:lnTo>
                  <a:pt x="6065335" y="0"/>
                </a:lnTo>
                <a:lnTo>
                  <a:pt x="6065335" y="3854935"/>
                </a:lnTo>
                <a:lnTo>
                  <a:pt x="0" y="385493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IMPLEMENTED FEATURES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21854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393134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64413" y="2036389"/>
            <a:ext cx="2083435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Checkpoint 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682711" y="2036389"/>
            <a:ext cx="2083435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Checkpoint 2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609434" y="-363107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7348134" y="380243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9197263">
            <a:off x="-173789" y="370111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0904" y="26923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665715" y="27113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06804" y="27113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8328593" y="27304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0" y="0"/>
                </a:lnTo>
                <a:lnTo>
                  <a:pt x="2209200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7477681" y="2730428"/>
            <a:ext cx="1309330" cy="466344"/>
          </a:xfrm>
          <a:custGeom>
            <a:avLst/>
            <a:gdLst/>
            <a:ahLst/>
            <a:cxnLst/>
            <a:rect r="r" b="b" t="t" l="l"/>
            <a:pathLst>
              <a:path h="466344" w="1309330">
                <a:moveTo>
                  <a:pt x="0" y="0"/>
                </a:moveTo>
                <a:lnTo>
                  <a:pt x="1309329" y="0"/>
                </a:lnTo>
                <a:lnTo>
                  <a:pt x="1309329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8727" t="0" r="-38997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3787985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0" y="0"/>
                </a:lnTo>
                <a:lnTo>
                  <a:pt x="2209200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063075" y="27304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40184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6" y="0"/>
                </a:lnTo>
                <a:lnTo>
                  <a:pt x="1661846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68771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5" y="0"/>
                </a:lnTo>
                <a:lnTo>
                  <a:pt x="1661845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597385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6" y="0"/>
                </a:lnTo>
                <a:lnTo>
                  <a:pt x="1661846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13645" y="3429834"/>
            <a:ext cx="2239083" cy="3164781"/>
          </a:xfrm>
          <a:custGeom>
            <a:avLst/>
            <a:gdLst/>
            <a:ahLst/>
            <a:cxnLst/>
            <a:rect r="r" b="b" t="t" l="l"/>
            <a:pathLst>
              <a:path h="3164781" w="2239083">
                <a:moveTo>
                  <a:pt x="0" y="0"/>
                </a:moveTo>
                <a:lnTo>
                  <a:pt x="2239083" y="0"/>
                </a:lnTo>
                <a:lnTo>
                  <a:pt x="2239083" y="3164782"/>
                </a:lnTo>
                <a:lnTo>
                  <a:pt x="0" y="316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37304" y="6325398"/>
            <a:ext cx="3900640" cy="2983671"/>
            <a:chOff x="0" y="0"/>
            <a:chExt cx="5200853" cy="39782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301780" y="420276"/>
              <a:ext cx="4899073" cy="3557952"/>
            </a:xfrm>
            <a:custGeom>
              <a:avLst/>
              <a:gdLst/>
              <a:ahLst/>
              <a:cxnLst/>
              <a:rect r="r" b="b" t="t" l="l"/>
              <a:pathLst>
                <a:path h="3557952" w="4899073">
                  <a:moveTo>
                    <a:pt x="0" y="0"/>
                  </a:moveTo>
                  <a:lnTo>
                    <a:pt x="4899073" y="0"/>
                  </a:lnTo>
                  <a:lnTo>
                    <a:pt x="4899073" y="3557952"/>
                  </a:lnTo>
                  <a:lnTo>
                    <a:pt x="0" y="3557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33788" cy="1401558"/>
            </a:xfrm>
            <a:custGeom>
              <a:avLst/>
              <a:gdLst/>
              <a:ahLst/>
              <a:cxnLst/>
              <a:rect r="r" b="b" t="t" l="l"/>
              <a:pathLst>
                <a:path h="1401558" w="933788">
                  <a:moveTo>
                    <a:pt x="0" y="0"/>
                  </a:moveTo>
                  <a:lnTo>
                    <a:pt x="933788" y="0"/>
                  </a:lnTo>
                  <a:lnTo>
                    <a:pt x="933788" y="1401558"/>
                  </a:lnTo>
                  <a:lnTo>
                    <a:pt x="0" y="1401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40000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966215" y="5387142"/>
            <a:ext cx="2645771" cy="1336114"/>
          </a:xfrm>
          <a:custGeom>
            <a:avLst/>
            <a:gdLst/>
            <a:ahLst/>
            <a:cxnLst/>
            <a:rect r="r" b="b" t="t" l="l"/>
            <a:pathLst>
              <a:path h="1336114" w="2645771">
                <a:moveTo>
                  <a:pt x="0" y="0"/>
                </a:moveTo>
                <a:lnTo>
                  <a:pt x="2645770" y="0"/>
                </a:lnTo>
                <a:lnTo>
                  <a:pt x="2645770" y="1336114"/>
                </a:lnTo>
                <a:lnTo>
                  <a:pt x="0" y="1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257077" y="3377747"/>
            <a:ext cx="1898426" cy="1765753"/>
          </a:xfrm>
          <a:custGeom>
            <a:avLst/>
            <a:gdLst/>
            <a:ahLst/>
            <a:cxnLst/>
            <a:rect r="r" b="b" t="t" l="l"/>
            <a:pathLst>
              <a:path h="1765753" w="1898426">
                <a:moveTo>
                  <a:pt x="0" y="0"/>
                </a:moveTo>
                <a:lnTo>
                  <a:pt x="1898426" y="0"/>
                </a:lnTo>
                <a:lnTo>
                  <a:pt x="1898426" y="1765753"/>
                </a:lnTo>
                <a:lnTo>
                  <a:pt x="0" y="1765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703333" y="4077818"/>
            <a:ext cx="2079338" cy="2484404"/>
          </a:xfrm>
          <a:custGeom>
            <a:avLst/>
            <a:gdLst/>
            <a:ahLst/>
            <a:cxnLst/>
            <a:rect r="r" b="b" t="t" l="l"/>
            <a:pathLst>
              <a:path h="2484404" w="2079338">
                <a:moveTo>
                  <a:pt x="0" y="0"/>
                </a:moveTo>
                <a:lnTo>
                  <a:pt x="2079338" y="0"/>
                </a:lnTo>
                <a:lnTo>
                  <a:pt x="2079338" y="2484404"/>
                </a:lnTo>
                <a:lnTo>
                  <a:pt x="0" y="2484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985764" y="6762247"/>
            <a:ext cx="2404720" cy="1593127"/>
          </a:xfrm>
          <a:custGeom>
            <a:avLst/>
            <a:gdLst/>
            <a:ahLst/>
            <a:cxnLst/>
            <a:rect r="r" b="b" t="t" l="l"/>
            <a:pathLst>
              <a:path h="1593127" w="2404720">
                <a:moveTo>
                  <a:pt x="0" y="0"/>
                </a:moveTo>
                <a:lnTo>
                  <a:pt x="2404720" y="0"/>
                </a:lnTo>
                <a:lnTo>
                  <a:pt x="2404720" y="1593127"/>
                </a:lnTo>
                <a:lnTo>
                  <a:pt x="0" y="1593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951499" y="3667523"/>
            <a:ext cx="2544662" cy="3795286"/>
          </a:xfrm>
          <a:custGeom>
            <a:avLst/>
            <a:gdLst/>
            <a:ahLst/>
            <a:cxnLst/>
            <a:rect r="r" b="b" t="t" l="l"/>
            <a:pathLst>
              <a:path h="3795286" w="2544662">
                <a:moveTo>
                  <a:pt x="0" y="0"/>
                </a:moveTo>
                <a:lnTo>
                  <a:pt x="2544662" y="0"/>
                </a:lnTo>
                <a:lnTo>
                  <a:pt x="2544662" y="3795286"/>
                </a:lnTo>
                <a:lnTo>
                  <a:pt x="0" y="379528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2407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237954" y="7582608"/>
            <a:ext cx="6136353" cy="2377837"/>
          </a:xfrm>
          <a:custGeom>
            <a:avLst/>
            <a:gdLst/>
            <a:ahLst/>
            <a:cxnLst/>
            <a:rect r="r" b="b" t="t" l="l"/>
            <a:pathLst>
              <a:path h="2377837" w="6136353">
                <a:moveTo>
                  <a:pt x="0" y="0"/>
                </a:moveTo>
                <a:lnTo>
                  <a:pt x="6136353" y="0"/>
                </a:lnTo>
                <a:lnTo>
                  <a:pt x="6136353" y="2377836"/>
                </a:lnTo>
                <a:lnTo>
                  <a:pt x="0" y="23778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190171" y="7465177"/>
            <a:ext cx="2353326" cy="2612698"/>
          </a:xfrm>
          <a:custGeom>
            <a:avLst/>
            <a:gdLst/>
            <a:ahLst/>
            <a:cxnLst/>
            <a:rect r="r" b="b" t="t" l="l"/>
            <a:pathLst>
              <a:path h="2612698" w="2353326">
                <a:moveTo>
                  <a:pt x="0" y="0"/>
                </a:moveTo>
                <a:lnTo>
                  <a:pt x="2353326" y="0"/>
                </a:lnTo>
                <a:lnTo>
                  <a:pt x="2353326" y="2612698"/>
                </a:lnTo>
                <a:lnTo>
                  <a:pt x="0" y="26126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886323" y="3395422"/>
            <a:ext cx="2028800" cy="1742063"/>
          </a:xfrm>
          <a:custGeom>
            <a:avLst/>
            <a:gdLst/>
            <a:ahLst/>
            <a:cxnLst/>
            <a:rect r="r" b="b" t="t" l="l"/>
            <a:pathLst>
              <a:path h="1742063" w="2028800">
                <a:moveTo>
                  <a:pt x="0" y="0"/>
                </a:moveTo>
                <a:lnTo>
                  <a:pt x="2028799" y="0"/>
                </a:lnTo>
                <a:lnTo>
                  <a:pt x="2028799" y="1742062"/>
                </a:lnTo>
                <a:lnTo>
                  <a:pt x="0" y="17420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568167" y="7392108"/>
            <a:ext cx="3528778" cy="584880"/>
          </a:xfrm>
          <a:custGeom>
            <a:avLst/>
            <a:gdLst/>
            <a:ahLst/>
            <a:cxnLst/>
            <a:rect r="r" b="b" t="t" l="l"/>
            <a:pathLst>
              <a:path h="584880" w="3528778">
                <a:moveTo>
                  <a:pt x="0" y="0"/>
                </a:moveTo>
                <a:lnTo>
                  <a:pt x="3528779" y="0"/>
                </a:lnTo>
                <a:lnTo>
                  <a:pt x="3528779" y="584880"/>
                </a:lnTo>
                <a:lnTo>
                  <a:pt x="0" y="58488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650043" y="3503798"/>
            <a:ext cx="6065334" cy="3854936"/>
          </a:xfrm>
          <a:custGeom>
            <a:avLst/>
            <a:gdLst/>
            <a:ahLst/>
            <a:cxnLst/>
            <a:rect r="r" b="b" t="t" l="l"/>
            <a:pathLst>
              <a:path h="3854936" w="6065334">
                <a:moveTo>
                  <a:pt x="0" y="0"/>
                </a:moveTo>
                <a:lnTo>
                  <a:pt x="6065335" y="0"/>
                </a:lnTo>
                <a:lnTo>
                  <a:pt x="6065335" y="3854935"/>
                </a:lnTo>
                <a:lnTo>
                  <a:pt x="0" y="385493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IMPLEMENTED FEATURES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21854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393134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64413" y="2036389"/>
            <a:ext cx="2083435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Checkpoint 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682711" y="2036389"/>
            <a:ext cx="2083435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Checkpoint 2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609434" y="-363107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7348134" y="380243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9197263">
            <a:off x="-173789" y="370111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0904" y="26923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665715" y="27113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06804" y="27113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8328593" y="27304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0" y="0"/>
                </a:lnTo>
                <a:lnTo>
                  <a:pt x="2209200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7477681" y="2730428"/>
            <a:ext cx="1309330" cy="466344"/>
          </a:xfrm>
          <a:custGeom>
            <a:avLst/>
            <a:gdLst/>
            <a:ahLst/>
            <a:cxnLst/>
            <a:rect r="r" b="b" t="t" l="l"/>
            <a:pathLst>
              <a:path h="466344" w="1309330">
                <a:moveTo>
                  <a:pt x="0" y="0"/>
                </a:moveTo>
                <a:lnTo>
                  <a:pt x="1309329" y="0"/>
                </a:lnTo>
                <a:lnTo>
                  <a:pt x="1309329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8727" t="0" r="-38997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3787985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0" y="0"/>
                </a:lnTo>
                <a:lnTo>
                  <a:pt x="2209200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063075" y="273042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40184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6" y="0"/>
                </a:lnTo>
                <a:lnTo>
                  <a:pt x="1661846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68771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5" y="0"/>
                </a:lnTo>
                <a:lnTo>
                  <a:pt x="1661845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597385" y="2730428"/>
            <a:ext cx="1661845" cy="466344"/>
          </a:xfrm>
          <a:custGeom>
            <a:avLst/>
            <a:gdLst/>
            <a:ahLst/>
            <a:cxnLst/>
            <a:rect r="r" b="b" t="t" l="l"/>
            <a:pathLst>
              <a:path h="466344" w="1661845">
                <a:moveTo>
                  <a:pt x="0" y="0"/>
                </a:moveTo>
                <a:lnTo>
                  <a:pt x="1661846" y="0"/>
                </a:lnTo>
                <a:lnTo>
                  <a:pt x="1661846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936" t="0" r="-307248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13645" y="3429834"/>
            <a:ext cx="2239083" cy="3164781"/>
          </a:xfrm>
          <a:custGeom>
            <a:avLst/>
            <a:gdLst/>
            <a:ahLst/>
            <a:cxnLst/>
            <a:rect r="r" b="b" t="t" l="l"/>
            <a:pathLst>
              <a:path h="3164781" w="2239083">
                <a:moveTo>
                  <a:pt x="0" y="0"/>
                </a:moveTo>
                <a:lnTo>
                  <a:pt x="2239083" y="0"/>
                </a:lnTo>
                <a:lnTo>
                  <a:pt x="2239083" y="3164782"/>
                </a:lnTo>
                <a:lnTo>
                  <a:pt x="0" y="316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37304" y="6325398"/>
            <a:ext cx="3900640" cy="2983671"/>
            <a:chOff x="0" y="0"/>
            <a:chExt cx="5200853" cy="39782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301780" y="420276"/>
              <a:ext cx="4899073" cy="3557952"/>
            </a:xfrm>
            <a:custGeom>
              <a:avLst/>
              <a:gdLst/>
              <a:ahLst/>
              <a:cxnLst/>
              <a:rect r="r" b="b" t="t" l="l"/>
              <a:pathLst>
                <a:path h="3557952" w="4899073">
                  <a:moveTo>
                    <a:pt x="0" y="0"/>
                  </a:moveTo>
                  <a:lnTo>
                    <a:pt x="4899073" y="0"/>
                  </a:lnTo>
                  <a:lnTo>
                    <a:pt x="4899073" y="3557952"/>
                  </a:lnTo>
                  <a:lnTo>
                    <a:pt x="0" y="3557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33788" cy="1401558"/>
            </a:xfrm>
            <a:custGeom>
              <a:avLst/>
              <a:gdLst/>
              <a:ahLst/>
              <a:cxnLst/>
              <a:rect r="r" b="b" t="t" l="l"/>
              <a:pathLst>
                <a:path h="1401558" w="933788">
                  <a:moveTo>
                    <a:pt x="0" y="0"/>
                  </a:moveTo>
                  <a:lnTo>
                    <a:pt x="933788" y="0"/>
                  </a:lnTo>
                  <a:lnTo>
                    <a:pt x="933788" y="1401558"/>
                  </a:lnTo>
                  <a:lnTo>
                    <a:pt x="0" y="1401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40000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966215" y="5387142"/>
            <a:ext cx="2645771" cy="1336114"/>
          </a:xfrm>
          <a:custGeom>
            <a:avLst/>
            <a:gdLst/>
            <a:ahLst/>
            <a:cxnLst/>
            <a:rect r="r" b="b" t="t" l="l"/>
            <a:pathLst>
              <a:path h="1336114" w="2645771">
                <a:moveTo>
                  <a:pt x="0" y="0"/>
                </a:moveTo>
                <a:lnTo>
                  <a:pt x="2645770" y="0"/>
                </a:lnTo>
                <a:lnTo>
                  <a:pt x="2645770" y="1336114"/>
                </a:lnTo>
                <a:lnTo>
                  <a:pt x="0" y="1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257077" y="3377747"/>
            <a:ext cx="1898426" cy="1765753"/>
          </a:xfrm>
          <a:custGeom>
            <a:avLst/>
            <a:gdLst/>
            <a:ahLst/>
            <a:cxnLst/>
            <a:rect r="r" b="b" t="t" l="l"/>
            <a:pathLst>
              <a:path h="1765753" w="1898426">
                <a:moveTo>
                  <a:pt x="0" y="0"/>
                </a:moveTo>
                <a:lnTo>
                  <a:pt x="1898426" y="0"/>
                </a:lnTo>
                <a:lnTo>
                  <a:pt x="1898426" y="1765753"/>
                </a:lnTo>
                <a:lnTo>
                  <a:pt x="0" y="1765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703333" y="4077818"/>
            <a:ext cx="2079338" cy="2484404"/>
          </a:xfrm>
          <a:custGeom>
            <a:avLst/>
            <a:gdLst/>
            <a:ahLst/>
            <a:cxnLst/>
            <a:rect r="r" b="b" t="t" l="l"/>
            <a:pathLst>
              <a:path h="2484404" w="2079338">
                <a:moveTo>
                  <a:pt x="0" y="0"/>
                </a:moveTo>
                <a:lnTo>
                  <a:pt x="2079338" y="0"/>
                </a:lnTo>
                <a:lnTo>
                  <a:pt x="2079338" y="2484404"/>
                </a:lnTo>
                <a:lnTo>
                  <a:pt x="0" y="2484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985764" y="6762247"/>
            <a:ext cx="2404720" cy="1593127"/>
          </a:xfrm>
          <a:custGeom>
            <a:avLst/>
            <a:gdLst/>
            <a:ahLst/>
            <a:cxnLst/>
            <a:rect r="r" b="b" t="t" l="l"/>
            <a:pathLst>
              <a:path h="1593127" w="2404720">
                <a:moveTo>
                  <a:pt x="0" y="0"/>
                </a:moveTo>
                <a:lnTo>
                  <a:pt x="2404720" y="0"/>
                </a:lnTo>
                <a:lnTo>
                  <a:pt x="2404720" y="1593127"/>
                </a:lnTo>
                <a:lnTo>
                  <a:pt x="0" y="1593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IMPLEMENTED FEATURES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21854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93134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64413" y="2036389"/>
            <a:ext cx="2083435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Checkpoint 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682711" y="2036389"/>
            <a:ext cx="2083435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Checkpoint 2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7951499" y="3667523"/>
            <a:ext cx="2544662" cy="3795286"/>
          </a:xfrm>
          <a:custGeom>
            <a:avLst/>
            <a:gdLst/>
            <a:ahLst/>
            <a:cxnLst/>
            <a:rect r="r" b="b" t="t" l="l"/>
            <a:pathLst>
              <a:path h="3795286" w="2544662">
                <a:moveTo>
                  <a:pt x="0" y="0"/>
                </a:moveTo>
                <a:lnTo>
                  <a:pt x="2544662" y="0"/>
                </a:lnTo>
                <a:lnTo>
                  <a:pt x="2544662" y="3795286"/>
                </a:lnTo>
                <a:lnTo>
                  <a:pt x="0" y="37952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0000"/>
            </a:blip>
            <a:stretch>
              <a:fillRect l="0" t="0" r="-2407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237954" y="7582608"/>
            <a:ext cx="6136353" cy="2377837"/>
          </a:xfrm>
          <a:custGeom>
            <a:avLst/>
            <a:gdLst/>
            <a:ahLst/>
            <a:cxnLst/>
            <a:rect r="r" b="b" t="t" l="l"/>
            <a:pathLst>
              <a:path h="2377837" w="6136353">
                <a:moveTo>
                  <a:pt x="0" y="0"/>
                </a:moveTo>
                <a:lnTo>
                  <a:pt x="6136353" y="0"/>
                </a:lnTo>
                <a:lnTo>
                  <a:pt x="6136353" y="2377836"/>
                </a:lnTo>
                <a:lnTo>
                  <a:pt x="0" y="23778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190171" y="7465177"/>
            <a:ext cx="2353326" cy="2612698"/>
          </a:xfrm>
          <a:custGeom>
            <a:avLst/>
            <a:gdLst/>
            <a:ahLst/>
            <a:cxnLst/>
            <a:rect r="r" b="b" t="t" l="l"/>
            <a:pathLst>
              <a:path h="2612698" w="2353326">
                <a:moveTo>
                  <a:pt x="0" y="0"/>
                </a:moveTo>
                <a:lnTo>
                  <a:pt x="2353326" y="0"/>
                </a:lnTo>
                <a:lnTo>
                  <a:pt x="2353326" y="2612698"/>
                </a:lnTo>
                <a:lnTo>
                  <a:pt x="0" y="261269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pic>
        <p:nvPicPr>
          <p:cNvPr name="Picture 37" id="37">
            <a:hlinkClick action="ppaction://media"/>
          </p:cNvPr>
          <p:cNvPicPr>
            <a:picLocks noChangeAspect="true"/>
          </p:cNvPicPr>
          <p:nvPr>
            <a:videoFile r:link="rId19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11650043" y="3583942"/>
            <a:ext cx="6065334" cy="3790834"/>
          </a:xfrm>
          <a:prstGeom prst="rect">
            <a:avLst/>
          </a:prstGeom>
        </p:spPr>
      </p:pic>
      <p:sp>
        <p:nvSpPr>
          <p:cNvPr name="Freeform 38" id="38"/>
          <p:cNvSpPr/>
          <p:nvPr/>
        </p:nvSpPr>
        <p:spPr>
          <a:xfrm flipH="false" flipV="false" rot="0">
            <a:off x="9886323" y="3395422"/>
            <a:ext cx="2028800" cy="1742063"/>
          </a:xfrm>
          <a:custGeom>
            <a:avLst/>
            <a:gdLst/>
            <a:ahLst/>
            <a:cxnLst/>
            <a:rect r="r" b="b" t="t" l="l"/>
            <a:pathLst>
              <a:path h="1742063" w="2028800">
                <a:moveTo>
                  <a:pt x="0" y="0"/>
                </a:moveTo>
                <a:lnTo>
                  <a:pt x="2028799" y="0"/>
                </a:lnTo>
                <a:lnTo>
                  <a:pt x="2028799" y="1742062"/>
                </a:lnTo>
                <a:lnTo>
                  <a:pt x="0" y="174206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568167" y="7392108"/>
            <a:ext cx="3528778" cy="584880"/>
          </a:xfrm>
          <a:custGeom>
            <a:avLst/>
            <a:gdLst/>
            <a:ahLst/>
            <a:cxnLst/>
            <a:rect r="r" b="b" t="t" l="l"/>
            <a:pathLst>
              <a:path h="584880" w="3528778">
                <a:moveTo>
                  <a:pt x="0" y="0"/>
                </a:moveTo>
                <a:lnTo>
                  <a:pt x="3528779" y="0"/>
                </a:lnTo>
                <a:lnTo>
                  <a:pt x="3528779" y="584880"/>
                </a:lnTo>
                <a:lnTo>
                  <a:pt x="0" y="5848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40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18288000" y="0"/>
                </a:moveTo>
                <a:lnTo>
                  <a:pt x="0" y="0"/>
                </a:lnTo>
                <a:lnTo>
                  <a:pt x="0" y="11887200"/>
                </a:lnTo>
                <a:lnTo>
                  <a:pt x="18288000" y="118872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780755" y="9793137"/>
            <a:ext cx="9464332" cy="106406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196183" y="8706535"/>
            <a:ext cx="8385431" cy="66414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9992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14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609861" y="6299638"/>
            <a:ext cx="5068487" cy="2236470"/>
          </a:xfrm>
          <a:custGeom>
            <a:avLst/>
            <a:gdLst/>
            <a:ahLst/>
            <a:cxnLst/>
            <a:rect r="r" b="b" t="t" l="l"/>
            <a:pathLst>
              <a:path h="2236470" w="5068487">
                <a:moveTo>
                  <a:pt x="0" y="0"/>
                </a:moveTo>
                <a:lnTo>
                  <a:pt x="5068487" y="0"/>
                </a:lnTo>
                <a:lnTo>
                  <a:pt x="5068487" y="2236470"/>
                </a:lnTo>
                <a:lnTo>
                  <a:pt x="0" y="2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46035" y="8049772"/>
            <a:ext cx="4773739" cy="1579688"/>
          </a:xfrm>
          <a:custGeom>
            <a:avLst/>
            <a:gdLst/>
            <a:ahLst/>
            <a:cxnLst/>
            <a:rect r="r" b="b" t="t" l="l"/>
            <a:pathLst>
              <a:path h="1579688" w="4773739">
                <a:moveTo>
                  <a:pt x="0" y="0"/>
                </a:moveTo>
                <a:lnTo>
                  <a:pt x="4773740" y="0"/>
                </a:lnTo>
                <a:lnTo>
                  <a:pt x="4773740" y="1579688"/>
                </a:lnTo>
                <a:lnTo>
                  <a:pt x="0" y="157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 l="0" t="0" r="-205994" b="-18781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00799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-259805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82666" y="3447550"/>
            <a:ext cx="6710434" cy="3686079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635692" y="7008871"/>
            <a:ext cx="5209960" cy="1230961"/>
          </a:xfrm>
          <a:custGeom>
            <a:avLst/>
            <a:gdLst/>
            <a:ahLst/>
            <a:cxnLst/>
            <a:rect r="r" b="b" t="t" l="l"/>
            <a:pathLst>
              <a:path h="1230961" w="5209960">
                <a:moveTo>
                  <a:pt x="0" y="0"/>
                </a:moveTo>
                <a:lnTo>
                  <a:pt x="5209960" y="0"/>
                </a:lnTo>
                <a:lnTo>
                  <a:pt x="5209960" y="1230961"/>
                </a:lnTo>
                <a:lnTo>
                  <a:pt x="0" y="12309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654005" y="4193415"/>
            <a:ext cx="4657442" cy="2619811"/>
          </a:xfrm>
          <a:custGeom>
            <a:avLst/>
            <a:gdLst/>
            <a:ahLst/>
            <a:cxnLst/>
            <a:rect r="r" b="b" t="t" l="l"/>
            <a:pathLst>
              <a:path h="2619811" w="4657442">
                <a:moveTo>
                  <a:pt x="0" y="0"/>
                </a:moveTo>
                <a:lnTo>
                  <a:pt x="4657442" y="0"/>
                </a:lnTo>
                <a:lnTo>
                  <a:pt x="4657442" y="2619811"/>
                </a:lnTo>
                <a:lnTo>
                  <a:pt x="0" y="2619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6934799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12249150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3790950" y="2752606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5475893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4" y="0"/>
                </a:lnTo>
                <a:lnTo>
                  <a:pt x="1684944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9101539" y="2752606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10601325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391801" y="2911821"/>
            <a:ext cx="2388411" cy="3387817"/>
          </a:xfrm>
          <a:custGeom>
            <a:avLst/>
            <a:gdLst/>
            <a:ahLst/>
            <a:cxnLst/>
            <a:rect r="r" b="b" t="t" l="l"/>
            <a:pathLst>
              <a:path h="3387817" w="2388411">
                <a:moveTo>
                  <a:pt x="0" y="0"/>
                </a:moveTo>
                <a:lnTo>
                  <a:pt x="2388410" y="0"/>
                </a:lnTo>
                <a:lnTo>
                  <a:pt x="2388410" y="3387817"/>
                </a:lnTo>
                <a:lnTo>
                  <a:pt x="0" y="33878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973691" y="4566657"/>
            <a:ext cx="1283348" cy="1583753"/>
          </a:xfrm>
          <a:custGeom>
            <a:avLst/>
            <a:gdLst/>
            <a:ahLst/>
            <a:cxnLst/>
            <a:rect r="r" b="b" t="t" l="l"/>
            <a:pathLst>
              <a:path h="1583753" w="1283348">
                <a:moveTo>
                  <a:pt x="0" y="0"/>
                </a:moveTo>
                <a:lnTo>
                  <a:pt x="1283348" y="0"/>
                </a:lnTo>
                <a:lnTo>
                  <a:pt x="1283348" y="1583752"/>
                </a:lnTo>
                <a:lnTo>
                  <a:pt x="0" y="15837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0000"/>
            </a:blip>
            <a:stretch>
              <a:fillRect l="-4775" t="0" r="-200589" b="-27433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720623" y="3608256"/>
            <a:ext cx="2281537" cy="2494073"/>
          </a:xfrm>
          <a:custGeom>
            <a:avLst/>
            <a:gdLst/>
            <a:ahLst/>
            <a:cxnLst/>
            <a:rect r="r" b="b" t="t" l="l"/>
            <a:pathLst>
              <a:path h="2494073" w="2281537">
                <a:moveTo>
                  <a:pt x="0" y="0"/>
                </a:moveTo>
                <a:lnTo>
                  <a:pt x="2281537" y="0"/>
                </a:lnTo>
                <a:lnTo>
                  <a:pt x="2281537" y="2494073"/>
                </a:lnTo>
                <a:lnTo>
                  <a:pt x="0" y="24940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40000"/>
            </a:blip>
            <a:stretch>
              <a:fillRect l="-87915" t="-66819" r="-126100" b="-11167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2784630" y="3747780"/>
            <a:ext cx="217530" cy="499928"/>
            <a:chOff x="0" y="0"/>
            <a:chExt cx="57292" cy="1316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292" cy="131668"/>
            </a:xfrm>
            <a:custGeom>
              <a:avLst/>
              <a:gdLst/>
              <a:ahLst/>
              <a:cxnLst/>
              <a:rect r="r" b="b" t="t" l="l"/>
              <a:pathLst>
                <a:path h="131668" w="57292">
                  <a:moveTo>
                    <a:pt x="0" y="0"/>
                  </a:moveTo>
                  <a:lnTo>
                    <a:pt x="57292" y="0"/>
                  </a:lnTo>
                  <a:lnTo>
                    <a:pt x="57292" y="131668"/>
                  </a:lnTo>
                  <a:lnTo>
                    <a:pt x="0" y="131668"/>
                  </a:lnTo>
                  <a:close/>
                </a:path>
              </a:pathLst>
            </a:custGeom>
            <a:solidFill>
              <a:srgbClr val="6D6C6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7292" cy="169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5675350" y="6686734"/>
            <a:ext cx="6084935" cy="3422776"/>
          </a:xfrm>
          <a:custGeom>
            <a:avLst/>
            <a:gdLst/>
            <a:ahLst/>
            <a:cxnLst/>
            <a:rect r="r" b="b" t="t" l="l"/>
            <a:pathLst>
              <a:path h="3422776" w="6084935">
                <a:moveTo>
                  <a:pt x="0" y="0"/>
                </a:moveTo>
                <a:lnTo>
                  <a:pt x="6084935" y="0"/>
                </a:lnTo>
                <a:lnTo>
                  <a:pt x="6084935" y="3422776"/>
                </a:lnTo>
                <a:lnTo>
                  <a:pt x="0" y="34227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IMPLEMENTED FEATURES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11684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79626" y="2036389"/>
            <a:ext cx="2083435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Checkpoint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969176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M4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18288000" y="0"/>
                </a:moveTo>
                <a:lnTo>
                  <a:pt x="0" y="0"/>
                </a:lnTo>
                <a:lnTo>
                  <a:pt x="0" y="11887200"/>
                </a:lnTo>
                <a:lnTo>
                  <a:pt x="18288000" y="118872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780755" y="9793137"/>
            <a:ext cx="9464332" cy="106406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196183" y="8706535"/>
            <a:ext cx="8385431" cy="66414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9992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609861" y="6299638"/>
            <a:ext cx="5068487" cy="2236470"/>
          </a:xfrm>
          <a:custGeom>
            <a:avLst/>
            <a:gdLst/>
            <a:ahLst/>
            <a:cxnLst/>
            <a:rect r="r" b="b" t="t" l="l"/>
            <a:pathLst>
              <a:path h="2236470" w="5068487">
                <a:moveTo>
                  <a:pt x="0" y="0"/>
                </a:moveTo>
                <a:lnTo>
                  <a:pt x="5068487" y="0"/>
                </a:lnTo>
                <a:lnTo>
                  <a:pt x="5068487" y="2236470"/>
                </a:lnTo>
                <a:lnTo>
                  <a:pt x="0" y="2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46035" y="8049772"/>
            <a:ext cx="4773739" cy="1579688"/>
          </a:xfrm>
          <a:custGeom>
            <a:avLst/>
            <a:gdLst/>
            <a:ahLst/>
            <a:cxnLst/>
            <a:rect r="r" b="b" t="t" l="l"/>
            <a:pathLst>
              <a:path h="1579688" w="4773739">
                <a:moveTo>
                  <a:pt x="0" y="0"/>
                </a:moveTo>
                <a:lnTo>
                  <a:pt x="4773740" y="0"/>
                </a:lnTo>
                <a:lnTo>
                  <a:pt x="4773740" y="1579688"/>
                </a:lnTo>
                <a:lnTo>
                  <a:pt x="0" y="157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 l="0" t="0" r="-205994" b="-18781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00799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-259805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35692" y="7008871"/>
            <a:ext cx="5209960" cy="1230961"/>
          </a:xfrm>
          <a:custGeom>
            <a:avLst/>
            <a:gdLst/>
            <a:ahLst/>
            <a:cxnLst/>
            <a:rect r="r" b="b" t="t" l="l"/>
            <a:pathLst>
              <a:path h="1230961" w="5209960">
                <a:moveTo>
                  <a:pt x="0" y="0"/>
                </a:moveTo>
                <a:lnTo>
                  <a:pt x="5209960" y="0"/>
                </a:lnTo>
                <a:lnTo>
                  <a:pt x="5209960" y="1230961"/>
                </a:lnTo>
                <a:lnTo>
                  <a:pt x="0" y="1230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0000"/>
            </a:blip>
            <a:stretch>
              <a:fillRect l="0" t="0" r="0" b="0"/>
            </a:stretch>
          </a:blipFill>
        </p:spPr>
      </p: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5675350" y="6686734"/>
            <a:ext cx="6084935" cy="3422776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6654005" y="4193415"/>
            <a:ext cx="4657442" cy="2619811"/>
          </a:xfrm>
          <a:custGeom>
            <a:avLst/>
            <a:gdLst/>
            <a:ahLst/>
            <a:cxnLst/>
            <a:rect r="r" b="b" t="t" l="l"/>
            <a:pathLst>
              <a:path h="2619811" w="4657442">
                <a:moveTo>
                  <a:pt x="0" y="0"/>
                </a:moveTo>
                <a:lnTo>
                  <a:pt x="4657442" y="0"/>
                </a:lnTo>
                <a:lnTo>
                  <a:pt x="4657442" y="2619811"/>
                </a:lnTo>
                <a:lnTo>
                  <a:pt x="0" y="2619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6934799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12249150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3790950" y="2752606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5475893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4" y="0"/>
                </a:lnTo>
                <a:lnTo>
                  <a:pt x="1684944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9101539" y="2752606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10601325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391801" y="2911821"/>
            <a:ext cx="2388411" cy="3387817"/>
          </a:xfrm>
          <a:custGeom>
            <a:avLst/>
            <a:gdLst/>
            <a:ahLst/>
            <a:cxnLst/>
            <a:rect r="r" b="b" t="t" l="l"/>
            <a:pathLst>
              <a:path h="3387817" w="2388411">
                <a:moveTo>
                  <a:pt x="0" y="0"/>
                </a:moveTo>
                <a:lnTo>
                  <a:pt x="2388410" y="0"/>
                </a:lnTo>
                <a:lnTo>
                  <a:pt x="2388410" y="3387817"/>
                </a:lnTo>
                <a:lnTo>
                  <a:pt x="0" y="33878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973691" y="4566657"/>
            <a:ext cx="1283348" cy="1583753"/>
          </a:xfrm>
          <a:custGeom>
            <a:avLst/>
            <a:gdLst/>
            <a:ahLst/>
            <a:cxnLst/>
            <a:rect r="r" b="b" t="t" l="l"/>
            <a:pathLst>
              <a:path h="1583753" w="1283348">
                <a:moveTo>
                  <a:pt x="0" y="0"/>
                </a:moveTo>
                <a:lnTo>
                  <a:pt x="1283348" y="0"/>
                </a:lnTo>
                <a:lnTo>
                  <a:pt x="1283348" y="1583752"/>
                </a:lnTo>
                <a:lnTo>
                  <a:pt x="0" y="15837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0000"/>
            </a:blip>
            <a:stretch>
              <a:fillRect l="-4775" t="0" r="-200589" b="-27433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720623" y="3608256"/>
            <a:ext cx="2281537" cy="2494073"/>
          </a:xfrm>
          <a:custGeom>
            <a:avLst/>
            <a:gdLst/>
            <a:ahLst/>
            <a:cxnLst/>
            <a:rect r="r" b="b" t="t" l="l"/>
            <a:pathLst>
              <a:path h="2494073" w="2281537">
                <a:moveTo>
                  <a:pt x="0" y="0"/>
                </a:moveTo>
                <a:lnTo>
                  <a:pt x="2281537" y="0"/>
                </a:lnTo>
                <a:lnTo>
                  <a:pt x="2281537" y="2494073"/>
                </a:lnTo>
                <a:lnTo>
                  <a:pt x="0" y="249407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87915" t="-66819" r="-126100" b="-11167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2784630" y="3747780"/>
            <a:ext cx="217530" cy="499928"/>
            <a:chOff x="0" y="0"/>
            <a:chExt cx="57292" cy="1316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292" cy="131668"/>
            </a:xfrm>
            <a:custGeom>
              <a:avLst/>
              <a:gdLst/>
              <a:ahLst/>
              <a:cxnLst/>
              <a:rect r="r" b="b" t="t" l="l"/>
              <a:pathLst>
                <a:path h="131668" w="57292">
                  <a:moveTo>
                    <a:pt x="0" y="0"/>
                  </a:moveTo>
                  <a:lnTo>
                    <a:pt x="57292" y="0"/>
                  </a:lnTo>
                  <a:lnTo>
                    <a:pt x="57292" y="131668"/>
                  </a:lnTo>
                  <a:lnTo>
                    <a:pt x="0" y="131668"/>
                  </a:lnTo>
                  <a:close/>
                </a:path>
              </a:pathLst>
            </a:custGeom>
            <a:solidFill>
              <a:srgbClr val="6D6C6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7292" cy="169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597126" y="3447550"/>
            <a:ext cx="6695974" cy="3551613"/>
          </a:xfrm>
          <a:custGeom>
            <a:avLst/>
            <a:gdLst/>
            <a:ahLst/>
            <a:cxnLst/>
            <a:rect r="r" b="b" t="t" l="l"/>
            <a:pathLst>
              <a:path h="3551613" w="6695974">
                <a:moveTo>
                  <a:pt x="0" y="0"/>
                </a:moveTo>
                <a:lnTo>
                  <a:pt x="6695975" y="0"/>
                </a:lnTo>
                <a:lnTo>
                  <a:pt x="6695975" y="3551613"/>
                </a:lnTo>
                <a:lnTo>
                  <a:pt x="0" y="35516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IMPLEMENTED FEATURES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11684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79626" y="2036389"/>
            <a:ext cx="2083435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Checkpoint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969176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M4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18288000" y="0"/>
                </a:moveTo>
                <a:lnTo>
                  <a:pt x="0" y="0"/>
                </a:lnTo>
                <a:lnTo>
                  <a:pt x="0" y="11887200"/>
                </a:lnTo>
                <a:lnTo>
                  <a:pt x="18288000" y="118872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780755" y="9793137"/>
            <a:ext cx="9464332" cy="106406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196183" y="8706535"/>
            <a:ext cx="8385431" cy="66414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9992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16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609861" y="6299638"/>
            <a:ext cx="5068487" cy="2236470"/>
          </a:xfrm>
          <a:custGeom>
            <a:avLst/>
            <a:gdLst/>
            <a:ahLst/>
            <a:cxnLst/>
            <a:rect r="r" b="b" t="t" l="l"/>
            <a:pathLst>
              <a:path h="2236470" w="5068487">
                <a:moveTo>
                  <a:pt x="0" y="0"/>
                </a:moveTo>
                <a:lnTo>
                  <a:pt x="5068487" y="0"/>
                </a:lnTo>
                <a:lnTo>
                  <a:pt x="5068487" y="2236470"/>
                </a:lnTo>
                <a:lnTo>
                  <a:pt x="0" y="2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46035" y="8049772"/>
            <a:ext cx="4773739" cy="1579688"/>
          </a:xfrm>
          <a:custGeom>
            <a:avLst/>
            <a:gdLst/>
            <a:ahLst/>
            <a:cxnLst/>
            <a:rect r="r" b="b" t="t" l="l"/>
            <a:pathLst>
              <a:path h="1579688" w="4773739">
                <a:moveTo>
                  <a:pt x="0" y="0"/>
                </a:moveTo>
                <a:lnTo>
                  <a:pt x="4773740" y="0"/>
                </a:lnTo>
                <a:lnTo>
                  <a:pt x="4773740" y="1579688"/>
                </a:lnTo>
                <a:lnTo>
                  <a:pt x="0" y="157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05994" b="-18781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00799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-259805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35692" y="7008871"/>
            <a:ext cx="5209960" cy="1230961"/>
          </a:xfrm>
          <a:custGeom>
            <a:avLst/>
            <a:gdLst/>
            <a:ahLst/>
            <a:cxnLst/>
            <a:rect r="r" b="b" t="t" l="l"/>
            <a:pathLst>
              <a:path h="1230961" w="5209960">
                <a:moveTo>
                  <a:pt x="0" y="0"/>
                </a:moveTo>
                <a:lnTo>
                  <a:pt x="5209960" y="0"/>
                </a:lnTo>
                <a:lnTo>
                  <a:pt x="5209960" y="1230961"/>
                </a:lnTo>
                <a:lnTo>
                  <a:pt x="0" y="1230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654005" y="4193415"/>
            <a:ext cx="4657442" cy="2619811"/>
          </a:xfrm>
          <a:custGeom>
            <a:avLst/>
            <a:gdLst/>
            <a:ahLst/>
            <a:cxnLst/>
            <a:rect r="r" b="b" t="t" l="l"/>
            <a:pathLst>
              <a:path h="2619811" w="4657442">
                <a:moveTo>
                  <a:pt x="0" y="0"/>
                </a:moveTo>
                <a:lnTo>
                  <a:pt x="4657442" y="0"/>
                </a:lnTo>
                <a:lnTo>
                  <a:pt x="4657442" y="2619811"/>
                </a:lnTo>
                <a:lnTo>
                  <a:pt x="0" y="26198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6934799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2249150" y="2749478"/>
            <a:ext cx="2209201" cy="466344"/>
          </a:xfrm>
          <a:custGeom>
            <a:avLst/>
            <a:gdLst/>
            <a:ahLst/>
            <a:cxnLst/>
            <a:rect r="r" b="b" t="t" l="l"/>
            <a:pathLst>
              <a:path h="466344" w="2209201">
                <a:moveTo>
                  <a:pt x="0" y="0"/>
                </a:moveTo>
                <a:lnTo>
                  <a:pt x="2209201" y="0"/>
                </a:lnTo>
                <a:lnTo>
                  <a:pt x="2209201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31124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3790950" y="2752606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5475893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4" y="0"/>
                </a:lnTo>
                <a:lnTo>
                  <a:pt x="1684944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9101539" y="2752606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10601325" y="2749478"/>
            <a:ext cx="1684943" cy="466344"/>
          </a:xfrm>
          <a:custGeom>
            <a:avLst/>
            <a:gdLst/>
            <a:ahLst/>
            <a:cxnLst/>
            <a:rect r="r" b="b" t="t" l="l"/>
            <a:pathLst>
              <a:path h="466344" w="1684943">
                <a:moveTo>
                  <a:pt x="0" y="0"/>
                </a:moveTo>
                <a:lnTo>
                  <a:pt x="1684943" y="0"/>
                </a:lnTo>
                <a:lnTo>
                  <a:pt x="1684943" y="466344"/>
                </a:lnTo>
                <a:lnTo>
                  <a:pt x="0" y="466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14" t="0" r="-303036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391801" y="2911821"/>
            <a:ext cx="2388411" cy="3387817"/>
          </a:xfrm>
          <a:custGeom>
            <a:avLst/>
            <a:gdLst/>
            <a:ahLst/>
            <a:cxnLst/>
            <a:rect r="r" b="b" t="t" l="l"/>
            <a:pathLst>
              <a:path h="3387817" w="2388411">
                <a:moveTo>
                  <a:pt x="0" y="0"/>
                </a:moveTo>
                <a:lnTo>
                  <a:pt x="2388410" y="0"/>
                </a:lnTo>
                <a:lnTo>
                  <a:pt x="2388410" y="3387817"/>
                </a:lnTo>
                <a:lnTo>
                  <a:pt x="0" y="33878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973691" y="4566657"/>
            <a:ext cx="1283348" cy="1583753"/>
          </a:xfrm>
          <a:custGeom>
            <a:avLst/>
            <a:gdLst/>
            <a:ahLst/>
            <a:cxnLst/>
            <a:rect r="r" b="b" t="t" l="l"/>
            <a:pathLst>
              <a:path h="1583753" w="1283348">
                <a:moveTo>
                  <a:pt x="0" y="0"/>
                </a:moveTo>
                <a:lnTo>
                  <a:pt x="1283348" y="0"/>
                </a:lnTo>
                <a:lnTo>
                  <a:pt x="1283348" y="1583752"/>
                </a:lnTo>
                <a:lnTo>
                  <a:pt x="0" y="15837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775" t="0" r="-200589" b="-27433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720623" y="3608256"/>
            <a:ext cx="2281537" cy="2494073"/>
          </a:xfrm>
          <a:custGeom>
            <a:avLst/>
            <a:gdLst/>
            <a:ahLst/>
            <a:cxnLst/>
            <a:rect r="r" b="b" t="t" l="l"/>
            <a:pathLst>
              <a:path h="2494073" w="2281537">
                <a:moveTo>
                  <a:pt x="0" y="0"/>
                </a:moveTo>
                <a:lnTo>
                  <a:pt x="2281537" y="0"/>
                </a:lnTo>
                <a:lnTo>
                  <a:pt x="2281537" y="2494073"/>
                </a:lnTo>
                <a:lnTo>
                  <a:pt x="0" y="2494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 l="-87915" t="-66819" r="-126100" b="-11167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2784630" y="3747780"/>
            <a:ext cx="217530" cy="499928"/>
            <a:chOff x="0" y="0"/>
            <a:chExt cx="57292" cy="13166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7292" cy="131668"/>
            </a:xfrm>
            <a:custGeom>
              <a:avLst/>
              <a:gdLst/>
              <a:ahLst/>
              <a:cxnLst/>
              <a:rect r="r" b="b" t="t" l="l"/>
              <a:pathLst>
                <a:path h="131668" w="57292">
                  <a:moveTo>
                    <a:pt x="0" y="0"/>
                  </a:moveTo>
                  <a:lnTo>
                    <a:pt x="57292" y="0"/>
                  </a:lnTo>
                  <a:lnTo>
                    <a:pt x="57292" y="131668"/>
                  </a:lnTo>
                  <a:lnTo>
                    <a:pt x="0" y="131668"/>
                  </a:lnTo>
                  <a:close/>
                </a:path>
              </a:pathLst>
            </a:custGeom>
            <a:solidFill>
              <a:srgbClr val="6D6C6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57292" cy="169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597126" y="3447550"/>
            <a:ext cx="6695974" cy="3551613"/>
          </a:xfrm>
          <a:custGeom>
            <a:avLst/>
            <a:gdLst/>
            <a:ahLst/>
            <a:cxnLst/>
            <a:rect r="r" b="b" t="t" l="l"/>
            <a:pathLst>
              <a:path h="3551613" w="6695974">
                <a:moveTo>
                  <a:pt x="0" y="0"/>
                </a:moveTo>
                <a:lnTo>
                  <a:pt x="6695975" y="0"/>
                </a:lnTo>
                <a:lnTo>
                  <a:pt x="6695975" y="3551613"/>
                </a:lnTo>
                <a:lnTo>
                  <a:pt x="0" y="35516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IMPLEMENTED FEATURES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11684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79626" y="2036389"/>
            <a:ext cx="2083435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Checkpoint 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69176" y="2036389"/>
            <a:ext cx="53641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M4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5675350" y="6686734"/>
            <a:ext cx="6084935" cy="3422776"/>
          </a:xfrm>
          <a:custGeom>
            <a:avLst/>
            <a:gdLst/>
            <a:ahLst/>
            <a:cxnLst/>
            <a:rect r="r" b="b" t="t" l="l"/>
            <a:pathLst>
              <a:path h="3422776" w="6084935">
                <a:moveTo>
                  <a:pt x="0" y="0"/>
                </a:moveTo>
                <a:lnTo>
                  <a:pt x="6084935" y="0"/>
                </a:lnTo>
                <a:lnTo>
                  <a:pt x="6084935" y="3422776"/>
                </a:lnTo>
                <a:lnTo>
                  <a:pt x="0" y="34227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0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486" y="3543782"/>
            <a:ext cx="800898" cy="5866290"/>
          </a:xfrm>
          <a:custGeom>
            <a:avLst/>
            <a:gdLst/>
            <a:ahLst/>
            <a:cxnLst/>
            <a:rect r="r" b="b" t="t" l="l"/>
            <a:pathLst>
              <a:path h="5866290" w="800898">
                <a:moveTo>
                  <a:pt x="0" y="0"/>
                </a:moveTo>
                <a:lnTo>
                  <a:pt x="800898" y="0"/>
                </a:lnTo>
                <a:lnTo>
                  <a:pt x="800898" y="5866290"/>
                </a:lnTo>
                <a:lnTo>
                  <a:pt x="0" y="586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176570">
            <a:off x="-624128" y="724525"/>
            <a:ext cx="4461457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1101336">
            <a:off x="-755634" y="331625"/>
            <a:ext cx="3973469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flipH="true">
            <a:off x="11529688" y="-284500"/>
            <a:ext cx="3847571" cy="3440238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>
            <a:off x="12069708" y="1482700"/>
            <a:ext cx="6865406" cy="1913475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141852" y="1238745"/>
            <a:ext cx="6401460" cy="2880657"/>
          </a:xfrm>
          <a:custGeom>
            <a:avLst/>
            <a:gdLst/>
            <a:ahLst/>
            <a:cxnLst/>
            <a:rect r="r" b="b" t="t" l="l"/>
            <a:pathLst>
              <a:path h="2880657" w="6401460">
                <a:moveTo>
                  <a:pt x="0" y="0"/>
                </a:moveTo>
                <a:lnTo>
                  <a:pt x="6401460" y="0"/>
                </a:lnTo>
                <a:lnTo>
                  <a:pt x="6401460" y="2880657"/>
                </a:lnTo>
                <a:lnTo>
                  <a:pt x="0" y="2880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87858" y="3850446"/>
            <a:ext cx="6164759" cy="3459971"/>
          </a:xfrm>
          <a:custGeom>
            <a:avLst/>
            <a:gdLst/>
            <a:ahLst/>
            <a:cxnLst/>
            <a:rect r="r" b="b" t="t" l="l"/>
            <a:pathLst>
              <a:path h="3459971" w="6164759">
                <a:moveTo>
                  <a:pt x="0" y="0"/>
                </a:moveTo>
                <a:lnTo>
                  <a:pt x="6164759" y="0"/>
                </a:lnTo>
                <a:lnTo>
                  <a:pt x="6164759" y="3459971"/>
                </a:lnTo>
                <a:lnTo>
                  <a:pt x="0" y="3459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15859" y="6768759"/>
            <a:ext cx="5625787" cy="2939474"/>
          </a:xfrm>
          <a:custGeom>
            <a:avLst/>
            <a:gdLst/>
            <a:ahLst/>
            <a:cxnLst/>
            <a:rect r="r" b="b" t="t" l="l"/>
            <a:pathLst>
              <a:path h="2939474" w="5625787">
                <a:moveTo>
                  <a:pt x="0" y="0"/>
                </a:moveTo>
                <a:lnTo>
                  <a:pt x="5625787" y="0"/>
                </a:lnTo>
                <a:lnTo>
                  <a:pt x="5625787" y="2939474"/>
                </a:lnTo>
                <a:lnTo>
                  <a:pt x="0" y="2939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17953" y="1519750"/>
            <a:ext cx="9075750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400"/>
              </a:lnSpc>
            </a:pPr>
            <a:r>
              <a:rPr lang="en-US" b="true" sz="12000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7953" y="3339025"/>
            <a:ext cx="9075750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63"/>
              </a:lnSpc>
            </a:pPr>
            <a:r>
              <a:rPr lang="en-US" sz="2799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hlinkClick r:id="rId9" tooltip="https://botblocker-pi.github.io/Documentation/"/>
              </a:rPr>
              <a:t>https://botblocker-pi.github.io/Documentation/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340312" y="9509851"/>
            <a:ext cx="599659" cy="59965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17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91619" y="3920336"/>
            <a:ext cx="5988804" cy="598880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069">
            <a:off x="15423960" y="-4601849"/>
            <a:ext cx="1211750" cy="8824484"/>
          </a:xfrm>
          <a:custGeom>
            <a:avLst/>
            <a:gdLst/>
            <a:ahLst/>
            <a:cxnLst/>
            <a:rect r="r" b="b" t="t" l="l"/>
            <a:pathLst>
              <a:path h="8824484" w="1211750">
                <a:moveTo>
                  <a:pt x="0" y="0"/>
                </a:moveTo>
                <a:lnTo>
                  <a:pt x="1211750" y="0"/>
                </a:lnTo>
                <a:lnTo>
                  <a:pt x="1211750" y="8824484"/>
                </a:lnTo>
                <a:lnTo>
                  <a:pt x="0" y="8824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021518" y="1928867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>
            <a:off x="3606384" y="9406902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PROJECT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99350" y="4284654"/>
            <a:ext cx="10689300" cy="195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3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BotBlocker is a browser extension and website that uses c</a:t>
            </a:r>
            <a:r>
              <a:rPr lang="en-US" sz="3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ommunity intelligence to identify and block automated social media profiles.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3799350" y="3980591"/>
            <a:ext cx="3378507" cy="0"/>
          </a:xfrm>
          <a:prstGeom prst="line">
            <a:avLst/>
          </a:prstGeom>
          <a:ln cap="rnd" w="66675">
            <a:solidFill>
              <a:srgbClr val="566C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0680997" y="6693652"/>
            <a:ext cx="3378507" cy="0"/>
          </a:xfrm>
          <a:prstGeom prst="line">
            <a:avLst/>
          </a:prstGeom>
          <a:ln cap="rnd" w="66675">
            <a:solidFill>
              <a:srgbClr val="566C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2145420" y="9267719"/>
            <a:ext cx="2244962" cy="1266051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27200" y="455000"/>
            <a:ext cx="1765198" cy="807110"/>
          </a:xfrm>
          <a:custGeom>
            <a:avLst/>
            <a:gdLst/>
            <a:ahLst/>
            <a:cxnLst/>
            <a:rect r="r" b="b" t="t" l="l"/>
            <a:pathLst>
              <a:path h="807110" w="1765198">
                <a:moveTo>
                  <a:pt x="0" y="0"/>
                </a:moveTo>
                <a:lnTo>
                  <a:pt x="1765198" y="0"/>
                </a:lnTo>
                <a:lnTo>
                  <a:pt x="1765198" y="807110"/>
                </a:lnTo>
                <a:lnTo>
                  <a:pt x="0" y="807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682346" y="-800100"/>
            <a:ext cx="3050504" cy="10559750"/>
          </a:xfrm>
          <a:prstGeom prst="line">
            <a:avLst/>
          </a:prstGeom>
          <a:ln cap="rnd" w="19050">
            <a:solidFill>
              <a:srgbClr val="45818E">
                <a:alpha val="41961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>
            <a:off x="-4615752" y="866583"/>
            <a:ext cx="15995700" cy="10211700"/>
          </a:xfrm>
          <a:prstGeom prst="line">
            <a:avLst/>
          </a:prstGeom>
          <a:ln cap="rnd" w="19050">
            <a:solidFill>
              <a:srgbClr val="45818E">
                <a:alpha val="41961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24709" y="3569621"/>
            <a:ext cx="803457" cy="50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b="true" sz="322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23739" y="3486971"/>
            <a:ext cx="5725670" cy="5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4"/>
              </a:lnSpc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Introduction and Motivation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23283" y="4452914"/>
            <a:ext cx="803457" cy="50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b="true" sz="322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22319" y="4370317"/>
            <a:ext cx="5839198" cy="5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The State of Related Work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24709" y="5336271"/>
            <a:ext cx="803457" cy="50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b="true" sz="322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23739" y="5253610"/>
            <a:ext cx="4908128" cy="5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Architecture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97106" y="6242048"/>
            <a:ext cx="803457" cy="45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6142" y="6136968"/>
            <a:ext cx="4985803" cy="5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Technical Details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24709" y="7084965"/>
            <a:ext cx="803457" cy="50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b="true" sz="322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23739" y="6994635"/>
            <a:ext cx="6212885" cy="5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Implemented Features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5736" y="149434"/>
            <a:ext cx="1211750" cy="8824484"/>
          </a:xfrm>
          <a:custGeom>
            <a:avLst/>
            <a:gdLst/>
            <a:ahLst/>
            <a:cxnLst/>
            <a:rect r="r" b="b" t="t" l="l"/>
            <a:pathLst>
              <a:path h="8824484" w="1211750">
                <a:moveTo>
                  <a:pt x="0" y="0"/>
                </a:moveTo>
                <a:lnTo>
                  <a:pt x="1211750" y="0"/>
                </a:lnTo>
                <a:lnTo>
                  <a:pt x="1211750" y="8824484"/>
                </a:lnTo>
                <a:lnTo>
                  <a:pt x="0" y="882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411024">
            <a:off x="12336412" y="5755825"/>
            <a:ext cx="9479575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513294">
            <a:off x="13062155" y="6559475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75400" y="2807450"/>
            <a:ext cx="3205200" cy="3205200"/>
          </a:xfrm>
          <a:custGeom>
            <a:avLst/>
            <a:gdLst/>
            <a:ahLst/>
            <a:cxnLst/>
            <a:rect r="r" b="b" t="t" l="l"/>
            <a:pathLst>
              <a:path h="3205200" w="3205200">
                <a:moveTo>
                  <a:pt x="0" y="0"/>
                </a:moveTo>
                <a:lnTo>
                  <a:pt x="3205200" y="0"/>
                </a:lnTo>
                <a:lnTo>
                  <a:pt x="3205200" y="3205200"/>
                </a:lnTo>
                <a:lnTo>
                  <a:pt x="0" y="3205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6" r="-5935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7874" y="2468752"/>
            <a:ext cx="5821076" cy="3613987"/>
          </a:xfrm>
          <a:custGeom>
            <a:avLst/>
            <a:gdLst/>
            <a:ahLst/>
            <a:cxnLst/>
            <a:rect r="r" b="b" t="t" l="l"/>
            <a:pathLst>
              <a:path h="3613987" w="5821076">
                <a:moveTo>
                  <a:pt x="0" y="0"/>
                </a:moveTo>
                <a:lnTo>
                  <a:pt x="5821076" y="0"/>
                </a:lnTo>
                <a:lnTo>
                  <a:pt x="5821076" y="3613986"/>
                </a:lnTo>
                <a:lnTo>
                  <a:pt x="0" y="3613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241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67736" y="3260767"/>
            <a:ext cx="3461488" cy="2751883"/>
          </a:xfrm>
          <a:custGeom>
            <a:avLst/>
            <a:gdLst/>
            <a:ahLst/>
            <a:cxnLst/>
            <a:rect r="r" b="b" t="t" l="l"/>
            <a:pathLst>
              <a:path h="2751883" w="3461488">
                <a:moveTo>
                  <a:pt x="0" y="0"/>
                </a:moveTo>
                <a:lnTo>
                  <a:pt x="3461488" y="0"/>
                </a:lnTo>
                <a:lnTo>
                  <a:pt x="3461488" y="2751883"/>
                </a:lnTo>
                <a:lnTo>
                  <a:pt x="0" y="27518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INTRODUCTION AND MOTIVATION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0625" y="7542501"/>
            <a:ext cx="4167750" cy="145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Manipulating engagement and spreading misinformation.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0839" y="7542501"/>
            <a:ext cx="4939963" cy="96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Detect and block interactions with AI profiles.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41200" y="7542501"/>
            <a:ext cx="4167750" cy="96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</a:t>
            </a: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entifying AI-driven accounts for transparency.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66825" y="6788965"/>
            <a:ext cx="4167750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AI Bots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7033" y="6788965"/>
            <a:ext cx="5017256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Website + Extension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17400" y="6093640"/>
            <a:ext cx="4167750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Detection</a:t>
            </a:r>
            <a:r>
              <a:rPr lang="en-US" b="true" sz="3999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and Blocking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136" y="4267749"/>
            <a:ext cx="12422105" cy="5652801"/>
          </a:xfrm>
          <a:custGeom>
            <a:avLst/>
            <a:gdLst/>
            <a:ahLst/>
            <a:cxnLst/>
            <a:rect r="r" b="b" t="t" l="l"/>
            <a:pathLst>
              <a:path h="5652801" w="12422105">
                <a:moveTo>
                  <a:pt x="0" y="0"/>
                </a:moveTo>
                <a:lnTo>
                  <a:pt x="12422105" y="0"/>
                </a:lnTo>
                <a:lnTo>
                  <a:pt x="12422105" y="5652801"/>
                </a:lnTo>
                <a:lnTo>
                  <a:pt x="0" y="565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916321">
            <a:off x="-1137785" y="1290325"/>
            <a:ext cx="552957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916321">
            <a:off x="-832985" y="1595125"/>
            <a:ext cx="552957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9824691">
            <a:off x="13750474" y="8445975"/>
            <a:ext cx="7188252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9589218">
            <a:off x="15110077" y="8873775"/>
            <a:ext cx="6013645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265266" y="2028100"/>
            <a:ext cx="9757468" cy="7781581"/>
          </a:xfrm>
          <a:custGeom>
            <a:avLst/>
            <a:gdLst/>
            <a:ahLst/>
            <a:cxnLst/>
            <a:rect r="r" b="b" t="t" l="l"/>
            <a:pathLst>
              <a:path h="7781581" w="9757468">
                <a:moveTo>
                  <a:pt x="0" y="0"/>
                </a:moveTo>
                <a:lnTo>
                  <a:pt x="9757468" y="0"/>
                </a:lnTo>
                <a:lnTo>
                  <a:pt x="9757468" y="7781581"/>
                </a:lnTo>
                <a:lnTo>
                  <a:pt x="0" y="7781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94150" y="2028100"/>
            <a:ext cx="9728584" cy="7740741"/>
          </a:xfrm>
          <a:custGeom>
            <a:avLst/>
            <a:gdLst/>
            <a:ahLst/>
            <a:cxnLst/>
            <a:rect r="r" b="b" t="t" l="l"/>
            <a:pathLst>
              <a:path h="7740741" w="9728584">
                <a:moveTo>
                  <a:pt x="0" y="0"/>
                </a:moveTo>
                <a:lnTo>
                  <a:pt x="9728584" y="0"/>
                </a:lnTo>
                <a:lnTo>
                  <a:pt x="9728584" y="7740741"/>
                </a:lnTo>
                <a:lnTo>
                  <a:pt x="0" y="77407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THE STATE OF RELATED WORK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5736" y="149434"/>
            <a:ext cx="1211750" cy="8824484"/>
          </a:xfrm>
          <a:custGeom>
            <a:avLst/>
            <a:gdLst/>
            <a:ahLst/>
            <a:cxnLst/>
            <a:rect r="r" b="b" t="t" l="l"/>
            <a:pathLst>
              <a:path h="8824484" w="1211750">
                <a:moveTo>
                  <a:pt x="0" y="0"/>
                </a:moveTo>
                <a:lnTo>
                  <a:pt x="1211750" y="0"/>
                </a:lnTo>
                <a:lnTo>
                  <a:pt x="1211750" y="8824484"/>
                </a:lnTo>
                <a:lnTo>
                  <a:pt x="0" y="882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411024">
            <a:off x="12336412" y="5755825"/>
            <a:ext cx="9479575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513294">
            <a:off x="13062155" y="6559475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6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714012" y="1807082"/>
            <a:ext cx="6859976" cy="8196335"/>
          </a:xfrm>
          <a:custGeom>
            <a:avLst/>
            <a:gdLst/>
            <a:ahLst/>
            <a:cxnLst/>
            <a:rect r="r" b="b" t="t" l="l"/>
            <a:pathLst>
              <a:path h="8196335" w="6859976">
                <a:moveTo>
                  <a:pt x="0" y="0"/>
                </a:moveTo>
                <a:lnTo>
                  <a:pt x="6859976" y="0"/>
                </a:lnTo>
                <a:lnTo>
                  <a:pt x="6859976" y="8196336"/>
                </a:lnTo>
                <a:lnTo>
                  <a:pt x="0" y="8196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ARCHITECTURE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627387">
            <a:off x="13689906" y="3729275"/>
            <a:ext cx="8242688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9633491">
            <a:off x="1148362" y="9497175"/>
            <a:ext cx="5906276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10408066">
            <a:off x="14596978" y="8137675"/>
            <a:ext cx="6168143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10455334">
            <a:off x="14131970" y="9391225"/>
            <a:ext cx="672286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10274518">
            <a:off x="-729097" y="9044825"/>
            <a:ext cx="11792195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>
            <a:off x="-1072650" y="8973"/>
            <a:ext cx="4202700" cy="1497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>
            <a:off x="-1126715" y="-640250"/>
            <a:ext cx="37713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58486" y="3543782"/>
            <a:ext cx="800898" cy="5866290"/>
          </a:xfrm>
          <a:custGeom>
            <a:avLst/>
            <a:gdLst/>
            <a:ahLst/>
            <a:cxnLst/>
            <a:rect r="r" b="b" t="t" l="l"/>
            <a:pathLst>
              <a:path h="5866290" w="800898">
                <a:moveTo>
                  <a:pt x="0" y="0"/>
                </a:moveTo>
                <a:lnTo>
                  <a:pt x="800898" y="0"/>
                </a:lnTo>
                <a:lnTo>
                  <a:pt x="800898" y="5866290"/>
                </a:lnTo>
                <a:lnTo>
                  <a:pt x="0" y="586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7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117702" y="517402"/>
            <a:ext cx="14052596" cy="9292279"/>
          </a:xfrm>
          <a:custGeom>
            <a:avLst/>
            <a:gdLst/>
            <a:ahLst/>
            <a:cxnLst/>
            <a:rect r="r" b="b" t="t" l="l"/>
            <a:pathLst>
              <a:path h="9292279" w="14052596">
                <a:moveTo>
                  <a:pt x="0" y="0"/>
                </a:moveTo>
                <a:lnTo>
                  <a:pt x="14052596" y="0"/>
                </a:lnTo>
                <a:lnTo>
                  <a:pt x="14052596" y="9292279"/>
                </a:lnTo>
                <a:lnTo>
                  <a:pt x="0" y="9292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1425" y="952900"/>
            <a:ext cx="4742339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DOMAIN MODEL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136" y="4267749"/>
            <a:ext cx="12422105" cy="5652801"/>
          </a:xfrm>
          <a:custGeom>
            <a:avLst/>
            <a:gdLst/>
            <a:ahLst/>
            <a:cxnLst/>
            <a:rect r="r" b="b" t="t" l="l"/>
            <a:pathLst>
              <a:path h="5652801" w="12422105">
                <a:moveTo>
                  <a:pt x="0" y="0"/>
                </a:moveTo>
                <a:lnTo>
                  <a:pt x="12422105" y="0"/>
                </a:lnTo>
                <a:lnTo>
                  <a:pt x="12422105" y="5652801"/>
                </a:lnTo>
                <a:lnTo>
                  <a:pt x="0" y="565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916321">
            <a:off x="-1137785" y="1290325"/>
            <a:ext cx="552957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916321">
            <a:off x="-832985" y="1595125"/>
            <a:ext cx="552957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9824691">
            <a:off x="13750474" y="8445975"/>
            <a:ext cx="7188252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9589218">
            <a:off x="15110077" y="8873775"/>
            <a:ext cx="6013645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8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69386" y="3006920"/>
            <a:ext cx="6089634" cy="2073054"/>
            <a:chOff x="0" y="0"/>
            <a:chExt cx="8119512" cy="276407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5872513" y="605702"/>
              <a:ext cx="1552669" cy="155266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3258745" y="753762"/>
              <a:ext cx="1552669" cy="155266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50101" y="605702"/>
              <a:ext cx="1552669" cy="155266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19512" cy="2764072"/>
            </a:xfrm>
            <a:custGeom>
              <a:avLst/>
              <a:gdLst/>
              <a:ahLst/>
              <a:cxnLst/>
              <a:rect r="r" b="b" t="t" l="l"/>
              <a:pathLst>
                <a:path h="2764072" w="8119512">
                  <a:moveTo>
                    <a:pt x="0" y="0"/>
                  </a:moveTo>
                  <a:lnTo>
                    <a:pt x="8119512" y="0"/>
                  </a:lnTo>
                  <a:lnTo>
                    <a:pt x="8119512" y="2764072"/>
                  </a:lnTo>
                  <a:lnTo>
                    <a:pt x="0" y="2764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785" t="-8153" r="-34822" b="-17048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2969816" y="5205557"/>
            <a:ext cx="3313319" cy="1888592"/>
          </a:xfrm>
          <a:custGeom>
            <a:avLst/>
            <a:gdLst/>
            <a:ahLst/>
            <a:cxnLst/>
            <a:rect r="r" b="b" t="t" l="l"/>
            <a:pathLst>
              <a:path h="1888592" w="3313319">
                <a:moveTo>
                  <a:pt x="0" y="0"/>
                </a:moveTo>
                <a:lnTo>
                  <a:pt x="3313319" y="0"/>
                </a:lnTo>
                <a:lnTo>
                  <a:pt x="3313319" y="1888592"/>
                </a:lnTo>
                <a:lnTo>
                  <a:pt x="0" y="188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TECHNICAL DETAILS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94027" y="1970950"/>
            <a:ext cx="14260943" cy="318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53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</a:t>
            </a:r>
            <a:r>
              <a:rPr lang="en-US" sz="3053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odular &amp; Extensible</a:t>
            </a:r>
          </a:p>
          <a:p>
            <a:pPr algn="l" marL="659155" indent="-329577" lvl="1">
              <a:lnSpc>
                <a:spcPts val="421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Frontend and browser extension built with React and JSX</a:t>
            </a:r>
          </a:p>
          <a:p>
            <a:pPr algn="l" marL="659155" indent="-329577" lvl="1">
              <a:lnSpc>
                <a:spcPts val="421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Backend developed with a RESTful API</a:t>
            </a:r>
          </a:p>
          <a:p>
            <a:pPr algn="l" marL="659155" indent="-329577" lvl="1">
              <a:lnSpc>
                <a:spcPts val="421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</a:t>
            </a: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ean, modular codebase – easy to maintain and extend</a:t>
            </a:r>
          </a:p>
          <a:p>
            <a:pPr algn="l" marL="659155" indent="-329577" lvl="1">
              <a:lnSpc>
                <a:spcPts val="421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Designed to</a:t>
            </a: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support multiple social platforms</a:t>
            </a:r>
          </a:p>
          <a:p>
            <a:pPr algn="l" marL="659155" indent="-329577" lvl="1">
              <a:lnSpc>
                <a:spcPts val="4213"/>
              </a:lnSpc>
              <a:spcBef>
                <a:spcPct val="0"/>
              </a:spcBef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API logic and UI components are decoupled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1425" y="6273132"/>
            <a:ext cx="14260943" cy="209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53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</a:t>
            </a:r>
            <a:r>
              <a:rPr lang="en-US" sz="3053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ocal-First Design</a:t>
            </a:r>
          </a:p>
          <a:p>
            <a:pPr algn="l" marL="659154" indent="-329577" lvl="1">
              <a:lnSpc>
                <a:spcPts val="421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Works without logi</a:t>
            </a: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n: data is stored locally</a:t>
            </a:r>
          </a:p>
          <a:p>
            <a:pPr algn="l" marL="659154" indent="-329577" lvl="1">
              <a:lnSpc>
                <a:spcPts val="421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Optional login enables syncing blocklist</a:t>
            </a: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 and preferences across devices</a:t>
            </a:r>
          </a:p>
          <a:p>
            <a:pPr algn="l" marL="659154" indent="-329577" lvl="1">
              <a:lnSpc>
                <a:spcPts val="4213"/>
              </a:lnSpc>
              <a:spcBef>
                <a:spcPct val="0"/>
              </a:spcBef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Syn</a:t>
            </a: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 handled via custom backend with session-based authentication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136" y="4267749"/>
            <a:ext cx="12422105" cy="5652801"/>
          </a:xfrm>
          <a:custGeom>
            <a:avLst/>
            <a:gdLst/>
            <a:ahLst/>
            <a:cxnLst/>
            <a:rect r="r" b="b" t="t" l="l"/>
            <a:pathLst>
              <a:path h="5652801" w="12422105">
                <a:moveTo>
                  <a:pt x="0" y="0"/>
                </a:moveTo>
                <a:lnTo>
                  <a:pt x="12422105" y="0"/>
                </a:lnTo>
                <a:lnTo>
                  <a:pt x="12422105" y="5652801"/>
                </a:lnTo>
                <a:lnTo>
                  <a:pt x="0" y="565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916321">
            <a:off x="-1137785" y="1290325"/>
            <a:ext cx="552957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916321">
            <a:off x="-832985" y="1595125"/>
            <a:ext cx="552957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9824691">
            <a:off x="13750474" y="8445975"/>
            <a:ext cx="7188252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9589218">
            <a:off x="15110077" y="8873775"/>
            <a:ext cx="6013645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9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70111" y="4267749"/>
            <a:ext cx="9151183" cy="4575592"/>
          </a:xfrm>
          <a:custGeom>
            <a:avLst/>
            <a:gdLst/>
            <a:ahLst/>
            <a:cxnLst/>
            <a:rect r="r" b="b" t="t" l="l"/>
            <a:pathLst>
              <a:path h="4575592" w="9151183">
                <a:moveTo>
                  <a:pt x="0" y="0"/>
                </a:moveTo>
                <a:lnTo>
                  <a:pt x="9151183" y="0"/>
                </a:lnTo>
                <a:lnTo>
                  <a:pt x="9151183" y="4575591"/>
                </a:lnTo>
                <a:lnTo>
                  <a:pt x="0" y="4575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612589" y="7025639"/>
            <a:ext cx="2202015" cy="240134"/>
            <a:chOff x="0" y="0"/>
            <a:chExt cx="579954" cy="632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9954" cy="63245"/>
            </a:xfrm>
            <a:custGeom>
              <a:avLst/>
              <a:gdLst/>
              <a:ahLst/>
              <a:cxnLst/>
              <a:rect r="r" b="b" t="t" l="l"/>
              <a:pathLst>
                <a:path h="63245" w="579954">
                  <a:moveTo>
                    <a:pt x="0" y="0"/>
                  </a:moveTo>
                  <a:lnTo>
                    <a:pt x="579954" y="0"/>
                  </a:lnTo>
                  <a:lnTo>
                    <a:pt x="579954" y="63245"/>
                  </a:lnTo>
                  <a:lnTo>
                    <a:pt x="0" y="632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79954" cy="101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TECHNICAL DETAILS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1425" y="2275750"/>
            <a:ext cx="14260943" cy="209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53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Sp</a:t>
            </a:r>
            <a:r>
              <a:rPr lang="en-US" sz="3053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am Voting Protection</a:t>
            </a:r>
          </a:p>
          <a:p>
            <a:pPr algn="l" marL="659154" indent="-329577" lvl="1">
              <a:lnSpc>
                <a:spcPts val="4213"/>
              </a:lnSpc>
              <a:spcBef>
                <a:spcPct val="0"/>
              </a:spcBef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Admins and verifiers monitor</a:t>
            </a:r>
            <a:r>
              <a:rPr lang="en-US" sz="305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abnormal voting patterns</a:t>
            </a:r>
          </a:p>
          <a:p>
            <a:pPr algn="l" marL="659154" indent="-329577" lvl="1">
              <a:lnSpc>
                <a:spcPts val="4213"/>
              </a:lnSpc>
              <a:spcBef>
                <a:spcPct val="0"/>
              </a:spcBef>
              <a:buFont typeface="Arial"/>
              <a:buChar char="•"/>
            </a:pPr>
            <a:r>
              <a:rPr lang="en-US" sz="305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Account blocking and timeouts reduce spam voting risks</a:t>
            </a:r>
          </a:p>
          <a:p>
            <a:pPr algn="l" marL="659154" indent="-329577" lvl="1">
              <a:lnSpc>
                <a:spcPts val="4213"/>
              </a:lnSpc>
              <a:spcBef>
                <a:spcPct val="0"/>
              </a:spcBef>
              <a:buFont typeface="Arial"/>
              <a:buChar char="•"/>
            </a:pPr>
            <a:r>
              <a:rPr lang="en-US" sz="305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Web Sockets usage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1220" y="6937306"/>
            <a:ext cx="1786653" cy="35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</a:pPr>
            <a:r>
              <a:rPr lang="en-US" sz="21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SPAM VOTING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DAGokLbiXjs</dc:identifier>
  <dcterms:modified xsi:type="dcterms:W3CDTF">2011-08-01T06:04:30Z</dcterms:modified>
  <cp:revision>1</cp:revision>
  <dc:title>M4_BotBlocker_presentation</dc:title>
</cp:coreProperties>
</file>